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32"/>
  </p:notesMasterIdLst>
  <p:sldIdLst>
    <p:sldId id="256" r:id="rId2"/>
    <p:sldId id="258" r:id="rId3"/>
    <p:sldId id="259" r:id="rId4"/>
    <p:sldId id="260" r:id="rId5"/>
    <p:sldId id="261" r:id="rId6"/>
    <p:sldId id="263" r:id="rId7"/>
    <p:sldId id="264" r:id="rId8"/>
    <p:sldId id="305" r:id="rId9"/>
    <p:sldId id="265" r:id="rId10"/>
    <p:sldId id="306" r:id="rId11"/>
    <p:sldId id="317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23" r:id="rId21"/>
    <p:sldId id="318" r:id="rId22"/>
    <p:sldId id="319" r:id="rId23"/>
    <p:sldId id="320" r:id="rId24"/>
    <p:sldId id="321" r:id="rId25"/>
    <p:sldId id="322" r:id="rId26"/>
    <p:sldId id="308" r:id="rId27"/>
    <p:sldId id="266" r:id="rId28"/>
    <p:sldId id="307" r:id="rId29"/>
    <p:sldId id="285" r:id="rId30"/>
    <p:sldId id="283" r:id="rId31"/>
  </p:sldIdLst>
  <p:sldSz cx="9144000" cy="5143500" type="screen16x9"/>
  <p:notesSz cx="6858000" cy="9144000"/>
  <p:embeddedFontLst>
    <p:embeddedFont>
      <p:font typeface="Sora" panose="020B0604020202020204" charset="0"/>
      <p:regular r:id="rId33"/>
      <p:bold r:id="rId34"/>
    </p:embeddedFont>
    <p:embeddedFont>
      <p:font typeface="Syne" panose="020B060402020202020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0C31EC-E9CC-4BFC-9D7F-5A43DDBADC5E}">
  <a:tblStyle styleId="{410C31EC-E9CC-4BFC-9D7F-5A43DDBADC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7" y="7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7c80b62bc8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7c80b62bc8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>
          <a:extLst>
            <a:ext uri="{FF2B5EF4-FFF2-40B4-BE49-F238E27FC236}">
              <a16:creationId xmlns:a16="http://schemas.microsoft.com/office/drawing/2014/main" id="{A41EDD17-B41C-038E-D6D9-A70530F2C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1726e866f53_0_23277:notes">
            <a:extLst>
              <a:ext uri="{FF2B5EF4-FFF2-40B4-BE49-F238E27FC236}">
                <a16:creationId xmlns:a16="http://schemas.microsoft.com/office/drawing/2014/main" id="{59882D8A-8111-1731-2B90-5EA8506809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1726e866f53_0_23277:notes">
            <a:extLst>
              <a:ext uri="{FF2B5EF4-FFF2-40B4-BE49-F238E27FC236}">
                <a16:creationId xmlns:a16="http://schemas.microsoft.com/office/drawing/2014/main" id="{8472AD27-E6F0-6950-2BDB-50599A4D43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82121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4EE1B225-0E19-F4CA-F1C2-22A1AA5640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726e866f53_0_23426:notes">
            <a:extLst>
              <a:ext uri="{FF2B5EF4-FFF2-40B4-BE49-F238E27FC236}">
                <a16:creationId xmlns:a16="http://schemas.microsoft.com/office/drawing/2014/main" id="{EA11B3AC-D10C-CB5C-8C2B-D34914C5BB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726e866f53_0_23426:notes">
            <a:extLst>
              <a:ext uri="{FF2B5EF4-FFF2-40B4-BE49-F238E27FC236}">
                <a16:creationId xmlns:a16="http://schemas.microsoft.com/office/drawing/2014/main" id="{B44F7254-5877-3E40-FB1F-1CEC2F34C2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80440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6f94287819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6f94287819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>
          <a:extLst>
            <a:ext uri="{FF2B5EF4-FFF2-40B4-BE49-F238E27FC236}">
              <a16:creationId xmlns:a16="http://schemas.microsoft.com/office/drawing/2014/main" id="{062C6041-12D0-11C3-28C9-0CAC6E458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16f94287819_0_56:notes">
            <a:extLst>
              <a:ext uri="{FF2B5EF4-FFF2-40B4-BE49-F238E27FC236}">
                <a16:creationId xmlns:a16="http://schemas.microsoft.com/office/drawing/2014/main" id="{0D975903-EBC8-9C79-3627-8FBD684DAE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16f94287819_0_56:notes">
            <a:extLst>
              <a:ext uri="{FF2B5EF4-FFF2-40B4-BE49-F238E27FC236}">
                <a16:creationId xmlns:a16="http://schemas.microsoft.com/office/drawing/2014/main" id="{7CA265D3-225C-5E82-A374-EA6C53D381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86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Google Shape;2220;g1761c49b9ac_0_3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1" name="Google Shape;2221;g1761c49b9ac_0_3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1726e866f53_0_23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1726e866f53_0_23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6f5a739aba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6f5a739aba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726e866f53_0_23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726e866f53_0_23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6f5a739ab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6f5a739ab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6f94287819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6f94287819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726e866f53_0_23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726e866f53_0_23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1726e866f53_0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Google Shape;540;g1726e866f53_0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>
          <a:extLst>
            <a:ext uri="{FF2B5EF4-FFF2-40B4-BE49-F238E27FC236}">
              <a16:creationId xmlns:a16="http://schemas.microsoft.com/office/drawing/2014/main" id="{A005A3A2-7684-FD92-182E-F383C2772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726e866f53_0_23426:notes">
            <a:extLst>
              <a:ext uri="{FF2B5EF4-FFF2-40B4-BE49-F238E27FC236}">
                <a16:creationId xmlns:a16="http://schemas.microsoft.com/office/drawing/2014/main" id="{AB277C4A-7B8C-942C-805E-5155A9A4EF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726e866f53_0_23426:notes">
            <a:extLst>
              <a:ext uri="{FF2B5EF4-FFF2-40B4-BE49-F238E27FC236}">
                <a16:creationId xmlns:a16="http://schemas.microsoft.com/office/drawing/2014/main" id="{FCFADFD5-2D4C-7449-CAFB-861E688754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37704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1726e866f53_0_23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1726e866f53_0_23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0;p2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/>
          <p:nvPr/>
        </p:nvSpPr>
        <p:spPr>
          <a:xfrm rot="-5400000" flipH="1">
            <a:off x="7508738" y="546813"/>
            <a:ext cx="2737500" cy="27375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022738" y="3877875"/>
            <a:ext cx="2049600" cy="20496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30850" y="887463"/>
            <a:ext cx="7498200" cy="19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277700" y="2886075"/>
            <a:ext cx="2387100" cy="7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" name="Google Shape;178;p28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28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0" name="Google Shape;180;p28"/>
          <p:cNvSpPr txBox="1">
            <a:spLocks noGrp="1"/>
          </p:cNvSpPr>
          <p:nvPr>
            <p:ph type="subTitle" idx="1"/>
          </p:nvPr>
        </p:nvSpPr>
        <p:spPr>
          <a:xfrm>
            <a:off x="720000" y="2512850"/>
            <a:ext cx="23364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1" name="Google Shape;181;p28"/>
          <p:cNvSpPr txBox="1">
            <a:spLocks noGrp="1"/>
          </p:cNvSpPr>
          <p:nvPr>
            <p:ph type="subTitle" idx="2"/>
          </p:nvPr>
        </p:nvSpPr>
        <p:spPr>
          <a:xfrm>
            <a:off x="720000" y="3005209"/>
            <a:ext cx="23364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subTitle" idx="3"/>
          </p:nvPr>
        </p:nvSpPr>
        <p:spPr>
          <a:xfrm>
            <a:off x="3403800" y="3009859"/>
            <a:ext cx="23364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subTitle" idx="4"/>
          </p:nvPr>
        </p:nvSpPr>
        <p:spPr>
          <a:xfrm>
            <a:off x="6087600" y="3009859"/>
            <a:ext cx="23364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8"/>
          <p:cNvSpPr txBox="1">
            <a:spLocks noGrp="1"/>
          </p:cNvSpPr>
          <p:nvPr>
            <p:ph type="subTitle" idx="5"/>
          </p:nvPr>
        </p:nvSpPr>
        <p:spPr>
          <a:xfrm>
            <a:off x="3403800" y="2517500"/>
            <a:ext cx="23364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6" name="Google Shape;186;p28"/>
          <p:cNvSpPr txBox="1">
            <a:spLocks noGrp="1"/>
          </p:cNvSpPr>
          <p:nvPr>
            <p:ph type="subTitle" idx="6"/>
          </p:nvPr>
        </p:nvSpPr>
        <p:spPr>
          <a:xfrm>
            <a:off x="6087600" y="2517500"/>
            <a:ext cx="2336400" cy="526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187" name="Google Shape;187;p28"/>
          <p:cNvSpPr/>
          <p:nvPr/>
        </p:nvSpPr>
        <p:spPr>
          <a:xfrm flipH="1">
            <a:off x="819025" y="3988150"/>
            <a:ext cx="1709100" cy="1709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8"/>
          <p:cNvSpPr/>
          <p:nvPr/>
        </p:nvSpPr>
        <p:spPr>
          <a:xfrm flipH="1">
            <a:off x="3509950" y="3988150"/>
            <a:ext cx="1709100" cy="1709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8"/>
          <p:cNvSpPr/>
          <p:nvPr/>
        </p:nvSpPr>
        <p:spPr>
          <a:xfrm flipH="1">
            <a:off x="6185825" y="3988150"/>
            <a:ext cx="1709100" cy="1709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30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30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1915925" y="1473350"/>
            <a:ext cx="2622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0"/>
          <p:cNvSpPr txBox="1">
            <a:spLocks noGrp="1"/>
          </p:cNvSpPr>
          <p:nvPr>
            <p:ph type="subTitle" idx="2"/>
          </p:nvPr>
        </p:nvSpPr>
        <p:spPr>
          <a:xfrm>
            <a:off x="1915925" y="1969850"/>
            <a:ext cx="2622900" cy="9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30"/>
          <p:cNvSpPr txBox="1">
            <a:spLocks noGrp="1"/>
          </p:cNvSpPr>
          <p:nvPr>
            <p:ph type="subTitle" idx="3"/>
          </p:nvPr>
        </p:nvSpPr>
        <p:spPr>
          <a:xfrm>
            <a:off x="5801102" y="1969850"/>
            <a:ext cx="2622900" cy="9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subTitle" idx="4"/>
          </p:nvPr>
        </p:nvSpPr>
        <p:spPr>
          <a:xfrm>
            <a:off x="1915925" y="3659300"/>
            <a:ext cx="2622900" cy="9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30"/>
          <p:cNvSpPr txBox="1">
            <a:spLocks noGrp="1"/>
          </p:cNvSpPr>
          <p:nvPr>
            <p:ph type="subTitle" idx="5"/>
          </p:nvPr>
        </p:nvSpPr>
        <p:spPr>
          <a:xfrm>
            <a:off x="5801102" y="3659300"/>
            <a:ext cx="2622900" cy="99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subTitle" idx="6"/>
          </p:nvPr>
        </p:nvSpPr>
        <p:spPr>
          <a:xfrm>
            <a:off x="1915925" y="3162800"/>
            <a:ext cx="2622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3" name="Google Shape;213;p30"/>
          <p:cNvSpPr txBox="1">
            <a:spLocks noGrp="1"/>
          </p:cNvSpPr>
          <p:nvPr>
            <p:ph type="subTitle" idx="7"/>
          </p:nvPr>
        </p:nvSpPr>
        <p:spPr>
          <a:xfrm>
            <a:off x="5801100" y="1473350"/>
            <a:ext cx="2622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0"/>
          <p:cNvSpPr txBox="1">
            <a:spLocks noGrp="1"/>
          </p:cNvSpPr>
          <p:nvPr>
            <p:ph type="subTitle" idx="8"/>
          </p:nvPr>
        </p:nvSpPr>
        <p:spPr>
          <a:xfrm>
            <a:off x="5801100" y="3162800"/>
            <a:ext cx="2622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/>
          <p:nvPr/>
        </p:nvSpPr>
        <p:spPr>
          <a:xfrm rot="5400000">
            <a:off x="-1248600" y="2362300"/>
            <a:ext cx="1932300" cy="200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31"/>
          <p:cNvSpPr/>
          <p:nvPr/>
        </p:nvSpPr>
        <p:spPr>
          <a:xfrm rot="-5400000">
            <a:off x="8460400" y="776300"/>
            <a:ext cx="1932300" cy="200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8" name="Google Shape;218;p31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31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0" name="Google Shape;220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subTitle" idx="1"/>
          </p:nvPr>
        </p:nvSpPr>
        <p:spPr>
          <a:xfrm>
            <a:off x="811925" y="2196472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subTitle" idx="2"/>
          </p:nvPr>
        </p:nvSpPr>
        <p:spPr>
          <a:xfrm>
            <a:off x="3495962" y="2196472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subTitle" idx="3"/>
          </p:nvPr>
        </p:nvSpPr>
        <p:spPr>
          <a:xfrm>
            <a:off x="6179875" y="2196472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1"/>
          <p:cNvSpPr txBox="1">
            <a:spLocks noGrp="1"/>
          </p:cNvSpPr>
          <p:nvPr>
            <p:ph type="subTitle" idx="4"/>
          </p:nvPr>
        </p:nvSpPr>
        <p:spPr>
          <a:xfrm>
            <a:off x="811925" y="3974226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31"/>
          <p:cNvSpPr txBox="1">
            <a:spLocks noGrp="1"/>
          </p:cNvSpPr>
          <p:nvPr>
            <p:ph type="subTitle" idx="5"/>
          </p:nvPr>
        </p:nvSpPr>
        <p:spPr>
          <a:xfrm>
            <a:off x="3495962" y="3974225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1"/>
          <p:cNvSpPr txBox="1">
            <a:spLocks noGrp="1"/>
          </p:cNvSpPr>
          <p:nvPr>
            <p:ph type="subTitle" idx="6"/>
          </p:nvPr>
        </p:nvSpPr>
        <p:spPr>
          <a:xfrm>
            <a:off x="6179875" y="3974225"/>
            <a:ext cx="2152200" cy="618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1"/>
          <p:cNvSpPr txBox="1">
            <a:spLocks noGrp="1"/>
          </p:cNvSpPr>
          <p:nvPr>
            <p:ph type="subTitle" idx="7"/>
          </p:nvPr>
        </p:nvSpPr>
        <p:spPr>
          <a:xfrm>
            <a:off x="807400" y="1702425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8"/>
          </p:nvPr>
        </p:nvSpPr>
        <p:spPr>
          <a:xfrm>
            <a:off x="3495950" y="1702425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29" name="Google Shape;229;p31"/>
          <p:cNvSpPr txBox="1">
            <a:spLocks noGrp="1"/>
          </p:cNvSpPr>
          <p:nvPr>
            <p:ph type="subTitle" idx="9"/>
          </p:nvPr>
        </p:nvSpPr>
        <p:spPr>
          <a:xfrm>
            <a:off x="6184376" y="1702425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30" name="Google Shape;230;p31"/>
          <p:cNvSpPr txBox="1">
            <a:spLocks noGrp="1"/>
          </p:cNvSpPr>
          <p:nvPr>
            <p:ph type="subTitle" idx="13"/>
          </p:nvPr>
        </p:nvSpPr>
        <p:spPr>
          <a:xfrm>
            <a:off x="807400" y="3475623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31" name="Google Shape;231;p31"/>
          <p:cNvSpPr txBox="1">
            <a:spLocks noGrp="1"/>
          </p:cNvSpPr>
          <p:nvPr>
            <p:ph type="subTitle" idx="14"/>
          </p:nvPr>
        </p:nvSpPr>
        <p:spPr>
          <a:xfrm>
            <a:off x="3495950" y="3475623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  <p:sp>
        <p:nvSpPr>
          <p:cNvPr id="232" name="Google Shape;232;p31"/>
          <p:cNvSpPr txBox="1">
            <a:spLocks noGrp="1"/>
          </p:cNvSpPr>
          <p:nvPr>
            <p:ph type="subTitle" idx="15"/>
          </p:nvPr>
        </p:nvSpPr>
        <p:spPr>
          <a:xfrm>
            <a:off x="6184376" y="3475623"/>
            <a:ext cx="21522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yne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7" name="Google Shape;247;p33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8" name="Google Shape;248;p33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9" name="Google Shape;249;p33"/>
          <p:cNvSpPr txBox="1">
            <a:spLocks noGrp="1"/>
          </p:cNvSpPr>
          <p:nvPr>
            <p:ph type="ctrTitle"/>
          </p:nvPr>
        </p:nvSpPr>
        <p:spPr>
          <a:xfrm>
            <a:off x="4762542" y="535000"/>
            <a:ext cx="36621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50" name="Google Shape;250;p33"/>
          <p:cNvSpPr txBox="1">
            <a:spLocks noGrp="1"/>
          </p:cNvSpPr>
          <p:nvPr>
            <p:ph type="subTitle" idx="1"/>
          </p:nvPr>
        </p:nvSpPr>
        <p:spPr>
          <a:xfrm>
            <a:off x="4758375" y="1569725"/>
            <a:ext cx="36705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51" name="Google Shape;251;p33"/>
          <p:cNvSpPr txBox="1"/>
          <p:nvPr/>
        </p:nvSpPr>
        <p:spPr>
          <a:xfrm>
            <a:off x="720000" y="3666800"/>
            <a:ext cx="35163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"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Sora"/>
                <a:ea typeface="Sora"/>
                <a:cs typeface="Sora"/>
                <a:sym typeface="Sor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3" name="Google Shape;253;p34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" name="Google Shape;254;p34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5" name="Google Shape;255;p34"/>
          <p:cNvSpPr/>
          <p:nvPr/>
        </p:nvSpPr>
        <p:spPr>
          <a:xfrm flipH="1">
            <a:off x="6347063" y="3877875"/>
            <a:ext cx="2049600" cy="20496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9FA0A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" name="Google Shape;256;p34"/>
          <p:cNvGrpSpPr/>
          <p:nvPr/>
        </p:nvGrpSpPr>
        <p:grpSpPr>
          <a:xfrm rot="10800000">
            <a:off x="-376506" y="881730"/>
            <a:ext cx="771205" cy="1471552"/>
            <a:chOff x="8632600" y="4089800"/>
            <a:chExt cx="271800" cy="518700"/>
          </a:xfrm>
        </p:grpSpPr>
        <p:sp>
          <p:nvSpPr>
            <p:cNvPr id="257" name="Google Shape;257;p34"/>
            <p:cNvSpPr/>
            <p:nvPr/>
          </p:nvSpPr>
          <p:spPr>
            <a:xfrm rot="-5400000">
              <a:off x="8509150" y="4213250"/>
              <a:ext cx="518700" cy="2718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4"/>
            <p:cNvSpPr/>
            <p:nvPr/>
          </p:nvSpPr>
          <p:spPr>
            <a:xfrm rot="-5400000">
              <a:off x="8667677" y="4130605"/>
              <a:ext cx="201550" cy="20154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0" name="Google Shape;260;p35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1" name="Google Shape;261;p35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Google Shape;262;p35"/>
          <p:cNvSpPr/>
          <p:nvPr/>
        </p:nvSpPr>
        <p:spPr>
          <a:xfrm rot="5400000">
            <a:off x="817425" y="3517485"/>
            <a:ext cx="1036800" cy="2663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35"/>
          <p:cNvGrpSpPr/>
          <p:nvPr/>
        </p:nvGrpSpPr>
        <p:grpSpPr>
          <a:xfrm>
            <a:off x="420811" y="3740550"/>
            <a:ext cx="596846" cy="1138961"/>
            <a:chOff x="8632600" y="4089800"/>
            <a:chExt cx="271800" cy="518700"/>
          </a:xfrm>
        </p:grpSpPr>
        <p:sp>
          <p:nvSpPr>
            <p:cNvPr id="264" name="Google Shape;264;p35"/>
            <p:cNvSpPr/>
            <p:nvPr/>
          </p:nvSpPr>
          <p:spPr>
            <a:xfrm rot="-5400000">
              <a:off x="8509150" y="4213250"/>
              <a:ext cx="518700" cy="2718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5"/>
            <p:cNvSpPr/>
            <p:nvPr/>
          </p:nvSpPr>
          <p:spPr>
            <a:xfrm rot="-5400000">
              <a:off x="8667677" y="4130605"/>
              <a:ext cx="201550" cy="20154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Google Shape;17;p3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/>
          <p:nvPr/>
        </p:nvSpPr>
        <p:spPr>
          <a:xfrm flipH="1">
            <a:off x="715100" y="3935725"/>
            <a:ext cx="3101400" cy="310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720000" y="1857100"/>
            <a:ext cx="5856600" cy="93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3150900" cy="13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>
                <a:solidFill>
                  <a:schemeClr val="dk2"/>
                </a:solidFill>
                <a:highlight>
                  <a:schemeClr val="dk1"/>
                </a:highlight>
                <a:latin typeface="Sora"/>
                <a:ea typeface="Sora"/>
                <a:cs typeface="Sora"/>
                <a:sym typeface="Sor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3425700" y="2920875"/>
            <a:ext cx="3150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6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6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" name="Google Shape;39;p6"/>
          <p:cNvGrpSpPr/>
          <p:nvPr/>
        </p:nvGrpSpPr>
        <p:grpSpPr>
          <a:xfrm rot="5400000">
            <a:off x="7387" y="2555877"/>
            <a:ext cx="1415431" cy="741086"/>
            <a:chOff x="7461743" y="660738"/>
            <a:chExt cx="1348800" cy="706200"/>
          </a:xfrm>
        </p:grpSpPr>
        <p:sp>
          <p:nvSpPr>
            <p:cNvPr id="40" name="Google Shape;40;p6"/>
            <p:cNvSpPr/>
            <p:nvPr/>
          </p:nvSpPr>
          <p:spPr>
            <a:xfrm>
              <a:off x="7461743" y="660738"/>
              <a:ext cx="1348800" cy="7062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8151216" y="731759"/>
              <a:ext cx="564212" cy="564186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Google Shape;44;p7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" name="Google Shape;45;p7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720000" y="1599000"/>
            <a:ext cx="3493800" cy="23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>
            <a:spLocks noGrp="1"/>
          </p:cNvSpPr>
          <p:nvPr>
            <p:ph type="pic" idx="2"/>
          </p:nvPr>
        </p:nvSpPr>
        <p:spPr>
          <a:xfrm>
            <a:off x="5139225" y="1599000"/>
            <a:ext cx="3010800" cy="3010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2982600" cy="23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4648575" y="2626400"/>
            <a:ext cx="3780300" cy="19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9" name="Google Shape;59;p9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" name="Google Shape;60;p9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 rot="5400000" flipH="1">
            <a:off x="-1266675" y="2226925"/>
            <a:ext cx="2385900" cy="23859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hasCustomPrompt="1"/>
          </p:nvPr>
        </p:nvSpPr>
        <p:spPr>
          <a:xfrm>
            <a:off x="1213444" y="1517103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dk2"/>
                </a:solidFill>
                <a:highlight>
                  <a:schemeClr val="dk1"/>
                </a:highlight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2076882" y="2256175"/>
            <a:ext cx="2445300" cy="631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2" hasCustomPrompt="1"/>
          </p:nvPr>
        </p:nvSpPr>
        <p:spPr>
          <a:xfrm>
            <a:off x="4621844" y="1517103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dk2"/>
                </a:solidFill>
                <a:highlight>
                  <a:schemeClr val="dk1"/>
                </a:highlight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5485231" y="2256175"/>
            <a:ext cx="2445300" cy="631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4" hasCustomPrompt="1"/>
          </p:nvPr>
        </p:nvSpPr>
        <p:spPr>
          <a:xfrm>
            <a:off x="1213444" y="3233325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dk2"/>
                </a:solidFill>
                <a:highlight>
                  <a:schemeClr val="dk1"/>
                </a:highlight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2076882" y="3970846"/>
            <a:ext cx="2445300" cy="631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6" hasCustomPrompt="1"/>
          </p:nvPr>
        </p:nvSpPr>
        <p:spPr>
          <a:xfrm>
            <a:off x="4621844" y="3233325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solidFill>
                  <a:schemeClr val="dk2"/>
                </a:solidFill>
                <a:highlight>
                  <a:schemeClr val="dk1"/>
                </a:highlight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5485231" y="3970846"/>
            <a:ext cx="2445300" cy="631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9"/>
          </p:nvPr>
        </p:nvSpPr>
        <p:spPr>
          <a:xfrm>
            <a:off x="2071906" y="1512550"/>
            <a:ext cx="24453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3"/>
          </p:nvPr>
        </p:nvSpPr>
        <p:spPr>
          <a:xfrm>
            <a:off x="5485256" y="1512550"/>
            <a:ext cx="24453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4"/>
          </p:nvPr>
        </p:nvSpPr>
        <p:spPr>
          <a:xfrm>
            <a:off x="2071906" y="3228928"/>
            <a:ext cx="24453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5"/>
          </p:nvPr>
        </p:nvSpPr>
        <p:spPr>
          <a:xfrm>
            <a:off x="5485256" y="3228928"/>
            <a:ext cx="2445300" cy="85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87" name="Google Shape;87;p13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>
            <a:spLocks noGrp="1"/>
          </p:cNvSpPr>
          <p:nvPr>
            <p:ph type="title"/>
          </p:nvPr>
        </p:nvSpPr>
        <p:spPr>
          <a:xfrm>
            <a:off x="3121950" y="3286538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7" name="Google Shape;137;p22"/>
          <p:cNvSpPr txBox="1">
            <a:spLocks noGrp="1"/>
          </p:cNvSpPr>
          <p:nvPr>
            <p:ph type="subTitle" idx="1"/>
          </p:nvPr>
        </p:nvSpPr>
        <p:spPr>
          <a:xfrm>
            <a:off x="1458150" y="1712600"/>
            <a:ext cx="6227700" cy="13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cxnSp>
        <p:nvCxnSpPr>
          <p:cNvPr id="138" name="Google Shape;138;p22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22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22"/>
          <p:cNvSpPr/>
          <p:nvPr/>
        </p:nvSpPr>
        <p:spPr>
          <a:xfrm rot="10800000">
            <a:off x="5791475" y="-372800"/>
            <a:ext cx="1754400" cy="18120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00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ONE_COLUMN_TEXT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body" idx="1"/>
          </p:nvPr>
        </p:nvSpPr>
        <p:spPr>
          <a:xfrm>
            <a:off x="720000" y="1300300"/>
            <a:ext cx="4367400" cy="7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157" name="Google Shape;157;p25"/>
          <p:cNvCxnSpPr/>
          <p:nvPr/>
        </p:nvCxnSpPr>
        <p:spPr>
          <a:xfrm>
            <a:off x="4275" y="4882288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5"/>
          <p:cNvCxnSpPr/>
          <p:nvPr/>
        </p:nvCxnSpPr>
        <p:spPr>
          <a:xfrm>
            <a:off x="4275" y="261213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Syne"/>
              <a:buNone/>
              <a:defRPr sz="3500" b="1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○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■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○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■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○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ora"/>
              <a:buChar char="■"/>
              <a:defRPr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8" r:id="rId8"/>
    <p:sldLayoutId id="2147483671" r:id="rId9"/>
    <p:sldLayoutId id="2147483674" r:id="rId10"/>
    <p:sldLayoutId id="2147483676" r:id="rId11"/>
    <p:sldLayoutId id="2147483677" r:id="rId12"/>
    <p:sldLayoutId id="2147483679" r:id="rId13"/>
    <p:sldLayoutId id="2147483680" r:id="rId14"/>
    <p:sldLayoutId id="2147483681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>
            <a:spLocks noGrp="1"/>
          </p:cNvSpPr>
          <p:nvPr>
            <p:ph type="ctrTitle"/>
          </p:nvPr>
        </p:nvSpPr>
        <p:spPr>
          <a:xfrm>
            <a:off x="930850" y="887463"/>
            <a:ext cx="7498200" cy="191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ATM </a:t>
            </a:r>
            <a:r>
              <a:rPr lang="en" dirty="0">
                <a:highlight>
                  <a:srgbClr val="0000FF"/>
                </a:highlight>
              </a:rPr>
              <a:t>Banking</a:t>
            </a:r>
            <a:r>
              <a:rPr lang="en" dirty="0"/>
              <a:t> Project</a:t>
            </a:r>
            <a:endParaRPr dirty="0"/>
          </a:p>
        </p:txBody>
      </p:sp>
      <p:sp>
        <p:nvSpPr>
          <p:cNvPr id="277" name="Google Shape;277;p39"/>
          <p:cNvSpPr txBox="1">
            <a:spLocks noGrp="1"/>
          </p:cNvSpPr>
          <p:nvPr>
            <p:ph type="subTitle" idx="1"/>
          </p:nvPr>
        </p:nvSpPr>
        <p:spPr>
          <a:xfrm>
            <a:off x="1100254" y="2886075"/>
            <a:ext cx="2696059" cy="7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DSF 39.0 BE IT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By Nayaka Khansa Alana</a:t>
            </a:r>
            <a:endParaRPr dirty="0"/>
          </a:p>
        </p:txBody>
      </p:sp>
      <p:grpSp>
        <p:nvGrpSpPr>
          <p:cNvPr id="278" name="Google Shape;278;p39"/>
          <p:cNvGrpSpPr/>
          <p:nvPr/>
        </p:nvGrpSpPr>
        <p:grpSpPr>
          <a:xfrm flipH="1">
            <a:off x="5043737" y="3318649"/>
            <a:ext cx="2285811" cy="1196797"/>
            <a:chOff x="7461743" y="660738"/>
            <a:chExt cx="1348800" cy="706200"/>
          </a:xfrm>
        </p:grpSpPr>
        <p:sp>
          <p:nvSpPr>
            <p:cNvPr id="279" name="Google Shape;279;p39"/>
            <p:cNvSpPr/>
            <p:nvPr/>
          </p:nvSpPr>
          <p:spPr>
            <a:xfrm>
              <a:off x="7461743" y="660738"/>
              <a:ext cx="1348800" cy="7062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8197817" y="731759"/>
              <a:ext cx="564212" cy="564186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39"/>
          <p:cNvGrpSpPr/>
          <p:nvPr/>
        </p:nvGrpSpPr>
        <p:grpSpPr>
          <a:xfrm flipH="1">
            <a:off x="342207" y="-460707"/>
            <a:ext cx="980361" cy="2164401"/>
            <a:chOff x="7814625" y="-472625"/>
            <a:chExt cx="804300" cy="1775700"/>
          </a:xfrm>
        </p:grpSpPr>
        <p:sp>
          <p:nvSpPr>
            <p:cNvPr id="282" name="Google Shape;282;p39"/>
            <p:cNvSpPr/>
            <p:nvPr/>
          </p:nvSpPr>
          <p:spPr>
            <a:xfrm rot="5400000">
              <a:off x="7328925" y="13075"/>
              <a:ext cx="1775700" cy="804300"/>
            </a:xfrm>
            <a:prstGeom prst="roundRect">
              <a:avLst>
                <a:gd name="adj" fmla="val 50000"/>
              </a:avLst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9"/>
            <p:cNvSpPr/>
            <p:nvPr/>
          </p:nvSpPr>
          <p:spPr>
            <a:xfrm rot="5400000">
              <a:off x="7895524" y="540085"/>
              <a:ext cx="642534" cy="642504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rgbClr val="9FA0A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4" name="Google Shape;284;p39"/>
          <p:cNvGrpSpPr/>
          <p:nvPr/>
        </p:nvGrpSpPr>
        <p:grpSpPr>
          <a:xfrm>
            <a:off x="1644636" y="951355"/>
            <a:ext cx="826614" cy="671063"/>
            <a:chOff x="919683" y="3352192"/>
            <a:chExt cx="459971" cy="373414"/>
          </a:xfrm>
        </p:grpSpPr>
        <p:sp>
          <p:nvSpPr>
            <p:cNvPr id="285" name="Google Shape;285;p39"/>
            <p:cNvSpPr/>
            <p:nvPr/>
          </p:nvSpPr>
          <p:spPr>
            <a:xfrm>
              <a:off x="1084823" y="3466736"/>
              <a:ext cx="158575" cy="136864"/>
            </a:xfrm>
            <a:custGeom>
              <a:avLst/>
              <a:gdLst/>
              <a:ahLst/>
              <a:cxnLst/>
              <a:rect l="l" t="t" r="r" b="b"/>
              <a:pathLst>
                <a:path w="4952" h="4274" extrusionOk="0">
                  <a:moveTo>
                    <a:pt x="2025" y="1"/>
                  </a:moveTo>
                  <a:lnTo>
                    <a:pt x="0" y="2026"/>
                  </a:lnTo>
                  <a:lnTo>
                    <a:pt x="901" y="2927"/>
                  </a:lnTo>
                  <a:lnTo>
                    <a:pt x="232" y="3596"/>
                  </a:lnTo>
                  <a:lnTo>
                    <a:pt x="901" y="4274"/>
                  </a:lnTo>
                  <a:lnTo>
                    <a:pt x="4050" y="4274"/>
                  </a:lnTo>
                  <a:lnTo>
                    <a:pt x="4050" y="3828"/>
                  </a:lnTo>
                  <a:lnTo>
                    <a:pt x="4951" y="3828"/>
                  </a:lnTo>
                  <a:lnTo>
                    <a:pt x="4951" y="2927"/>
                  </a:lnTo>
                  <a:lnTo>
                    <a:pt x="2025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9"/>
            <p:cNvSpPr/>
            <p:nvPr/>
          </p:nvSpPr>
          <p:spPr>
            <a:xfrm>
              <a:off x="1106534" y="3423602"/>
              <a:ext cx="86301" cy="43166"/>
            </a:xfrm>
            <a:custGeom>
              <a:avLst/>
              <a:gdLst/>
              <a:ahLst/>
              <a:cxnLst/>
              <a:rect l="l" t="t" r="r" b="b"/>
              <a:pathLst>
                <a:path w="2695" h="1348" extrusionOk="0">
                  <a:moveTo>
                    <a:pt x="0" y="1"/>
                  </a:moveTo>
                  <a:lnTo>
                    <a:pt x="1347" y="1348"/>
                  </a:lnTo>
                  <a:lnTo>
                    <a:pt x="2694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9"/>
            <p:cNvSpPr/>
            <p:nvPr/>
          </p:nvSpPr>
          <p:spPr>
            <a:xfrm>
              <a:off x="919683" y="3510447"/>
              <a:ext cx="258582" cy="136032"/>
            </a:xfrm>
            <a:custGeom>
              <a:avLst/>
              <a:gdLst/>
              <a:ahLst/>
              <a:cxnLst/>
              <a:rect l="l" t="t" r="r" b="b"/>
              <a:pathLst>
                <a:path w="8075" h="4248" extrusionOk="0">
                  <a:moveTo>
                    <a:pt x="4622" y="420"/>
                  </a:moveTo>
                  <a:lnTo>
                    <a:pt x="5764" y="1562"/>
                  </a:lnTo>
                  <a:lnTo>
                    <a:pt x="5389" y="1937"/>
                  </a:lnTo>
                  <a:lnTo>
                    <a:pt x="4640" y="1187"/>
                  </a:lnTo>
                  <a:lnTo>
                    <a:pt x="4336" y="1482"/>
                  </a:lnTo>
                  <a:lnTo>
                    <a:pt x="5969" y="3123"/>
                  </a:lnTo>
                  <a:lnTo>
                    <a:pt x="7646" y="3123"/>
                  </a:lnTo>
                  <a:lnTo>
                    <a:pt x="7646" y="3819"/>
                  </a:lnTo>
                  <a:lnTo>
                    <a:pt x="3899" y="3819"/>
                  </a:lnTo>
                  <a:lnTo>
                    <a:pt x="2329" y="2249"/>
                  </a:lnTo>
                  <a:lnTo>
                    <a:pt x="429" y="2249"/>
                  </a:lnTo>
                  <a:lnTo>
                    <a:pt x="429" y="420"/>
                  </a:lnTo>
                  <a:close/>
                  <a:moveTo>
                    <a:pt x="1" y="1"/>
                  </a:moveTo>
                  <a:lnTo>
                    <a:pt x="1" y="2668"/>
                  </a:lnTo>
                  <a:lnTo>
                    <a:pt x="2151" y="2668"/>
                  </a:lnTo>
                  <a:lnTo>
                    <a:pt x="3721" y="4247"/>
                  </a:lnTo>
                  <a:lnTo>
                    <a:pt x="8074" y="4247"/>
                  </a:lnTo>
                  <a:lnTo>
                    <a:pt x="8074" y="2695"/>
                  </a:lnTo>
                  <a:lnTo>
                    <a:pt x="6147" y="2695"/>
                  </a:lnTo>
                  <a:lnTo>
                    <a:pt x="5683" y="2231"/>
                  </a:lnTo>
                  <a:lnTo>
                    <a:pt x="6361" y="1562"/>
                  </a:lnTo>
                  <a:lnTo>
                    <a:pt x="4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9"/>
            <p:cNvSpPr/>
            <p:nvPr/>
          </p:nvSpPr>
          <p:spPr>
            <a:xfrm>
              <a:off x="948247" y="354644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9"/>
            <p:cNvSpPr/>
            <p:nvPr/>
          </p:nvSpPr>
          <p:spPr>
            <a:xfrm>
              <a:off x="976811" y="3546440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9"/>
            <p:cNvSpPr/>
            <p:nvPr/>
          </p:nvSpPr>
          <p:spPr>
            <a:xfrm>
              <a:off x="1287077" y="3495588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9"/>
            <p:cNvSpPr/>
            <p:nvPr/>
          </p:nvSpPr>
          <p:spPr>
            <a:xfrm>
              <a:off x="1287077" y="3524441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9"/>
            <p:cNvSpPr/>
            <p:nvPr/>
          </p:nvSpPr>
          <p:spPr>
            <a:xfrm>
              <a:off x="1207661" y="3582433"/>
              <a:ext cx="171993" cy="143173"/>
            </a:xfrm>
            <a:custGeom>
              <a:avLst/>
              <a:gdLst/>
              <a:ahLst/>
              <a:cxnLst/>
              <a:rect l="l" t="t" r="r" b="b"/>
              <a:pathLst>
                <a:path w="5371" h="4471" extrusionOk="0">
                  <a:moveTo>
                    <a:pt x="901" y="420"/>
                  </a:moveTo>
                  <a:lnTo>
                    <a:pt x="901" y="1348"/>
                  </a:lnTo>
                  <a:lnTo>
                    <a:pt x="428" y="1348"/>
                  </a:lnTo>
                  <a:lnTo>
                    <a:pt x="428" y="420"/>
                  </a:lnTo>
                  <a:close/>
                  <a:moveTo>
                    <a:pt x="1802" y="420"/>
                  </a:moveTo>
                  <a:lnTo>
                    <a:pt x="1802" y="1348"/>
                  </a:lnTo>
                  <a:lnTo>
                    <a:pt x="1329" y="1348"/>
                  </a:lnTo>
                  <a:lnTo>
                    <a:pt x="1329" y="420"/>
                  </a:lnTo>
                  <a:close/>
                  <a:moveTo>
                    <a:pt x="2703" y="420"/>
                  </a:moveTo>
                  <a:lnTo>
                    <a:pt x="2703" y="1348"/>
                  </a:lnTo>
                  <a:lnTo>
                    <a:pt x="2221" y="1348"/>
                  </a:lnTo>
                  <a:lnTo>
                    <a:pt x="2221" y="420"/>
                  </a:lnTo>
                  <a:close/>
                  <a:moveTo>
                    <a:pt x="3604" y="420"/>
                  </a:moveTo>
                  <a:lnTo>
                    <a:pt x="3604" y="1348"/>
                  </a:lnTo>
                  <a:lnTo>
                    <a:pt x="3122" y="1348"/>
                  </a:lnTo>
                  <a:lnTo>
                    <a:pt x="3122" y="420"/>
                  </a:lnTo>
                  <a:close/>
                  <a:moveTo>
                    <a:pt x="4496" y="420"/>
                  </a:moveTo>
                  <a:lnTo>
                    <a:pt x="4496" y="1348"/>
                  </a:lnTo>
                  <a:lnTo>
                    <a:pt x="4024" y="1348"/>
                  </a:lnTo>
                  <a:lnTo>
                    <a:pt x="4024" y="420"/>
                  </a:lnTo>
                  <a:close/>
                  <a:moveTo>
                    <a:pt x="1356" y="1767"/>
                  </a:moveTo>
                  <a:lnTo>
                    <a:pt x="1356" y="2695"/>
                  </a:lnTo>
                  <a:lnTo>
                    <a:pt x="874" y="2695"/>
                  </a:lnTo>
                  <a:lnTo>
                    <a:pt x="874" y="1767"/>
                  </a:lnTo>
                  <a:close/>
                  <a:moveTo>
                    <a:pt x="2248" y="1767"/>
                  </a:moveTo>
                  <a:lnTo>
                    <a:pt x="2248" y="2695"/>
                  </a:lnTo>
                  <a:lnTo>
                    <a:pt x="1775" y="2695"/>
                  </a:lnTo>
                  <a:lnTo>
                    <a:pt x="1775" y="1767"/>
                  </a:lnTo>
                  <a:close/>
                  <a:moveTo>
                    <a:pt x="3149" y="1767"/>
                  </a:moveTo>
                  <a:lnTo>
                    <a:pt x="3149" y="2695"/>
                  </a:lnTo>
                  <a:lnTo>
                    <a:pt x="2676" y="2695"/>
                  </a:lnTo>
                  <a:lnTo>
                    <a:pt x="2676" y="1767"/>
                  </a:lnTo>
                  <a:close/>
                  <a:moveTo>
                    <a:pt x="4050" y="1767"/>
                  </a:moveTo>
                  <a:lnTo>
                    <a:pt x="4050" y="2695"/>
                  </a:lnTo>
                  <a:lnTo>
                    <a:pt x="3577" y="2695"/>
                  </a:lnTo>
                  <a:lnTo>
                    <a:pt x="3577" y="1767"/>
                  </a:lnTo>
                  <a:close/>
                  <a:moveTo>
                    <a:pt x="4951" y="1767"/>
                  </a:moveTo>
                  <a:lnTo>
                    <a:pt x="4951" y="2695"/>
                  </a:lnTo>
                  <a:lnTo>
                    <a:pt x="4470" y="2695"/>
                  </a:lnTo>
                  <a:lnTo>
                    <a:pt x="4470" y="1767"/>
                  </a:lnTo>
                  <a:close/>
                  <a:moveTo>
                    <a:pt x="901" y="3123"/>
                  </a:moveTo>
                  <a:lnTo>
                    <a:pt x="901" y="4051"/>
                  </a:lnTo>
                  <a:lnTo>
                    <a:pt x="428" y="4051"/>
                  </a:lnTo>
                  <a:lnTo>
                    <a:pt x="428" y="3123"/>
                  </a:lnTo>
                  <a:close/>
                  <a:moveTo>
                    <a:pt x="1802" y="3123"/>
                  </a:moveTo>
                  <a:lnTo>
                    <a:pt x="1802" y="4051"/>
                  </a:lnTo>
                  <a:lnTo>
                    <a:pt x="1329" y="4051"/>
                  </a:lnTo>
                  <a:lnTo>
                    <a:pt x="1329" y="3123"/>
                  </a:lnTo>
                  <a:close/>
                  <a:moveTo>
                    <a:pt x="2703" y="3123"/>
                  </a:moveTo>
                  <a:lnTo>
                    <a:pt x="2703" y="4051"/>
                  </a:lnTo>
                  <a:lnTo>
                    <a:pt x="2221" y="4051"/>
                  </a:lnTo>
                  <a:lnTo>
                    <a:pt x="2221" y="3123"/>
                  </a:lnTo>
                  <a:close/>
                  <a:moveTo>
                    <a:pt x="3604" y="3123"/>
                  </a:moveTo>
                  <a:lnTo>
                    <a:pt x="3604" y="4051"/>
                  </a:lnTo>
                  <a:lnTo>
                    <a:pt x="3122" y="4051"/>
                  </a:lnTo>
                  <a:lnTo>
                    <a:pt x="3122" y="3123"/>
                  </a:lnTo>
                  <a:close/>
                  <a:moveTo>
                    <a:pt x="4496" y="3123"/>
                  </a:moveTo>
                  <a:lnTo>
                    <a:pt x="4496" y="4051"/>
                  </a:lnTo>
                  <a:lnTo>
                    <a:pt x="4024" y="4051"/>
                  </a:lnTo>
                  <a:lnTo>
                    <a:pt x="4024" y="3123"/>
                  </a:lnTo>
                  <a:close/>
                  <a:moveTo>
                    <a:pt x="0" y="1"/>
                  </a:moveTo>
                  <a:lnTo>
                    <a:pt x="0" y="1767"/>
                  </a:lnTo>
                  <a:lnTo>
                    <a:pt x="455" y="1767"/>
                  </a:lnTo>
                  <a:lnTo>
                    <a:pt x="455" y="2695"/>
                  </a:lnTo>
                  <a:lnTo>
                    <a:pt x="0" y="2695"/>
                  </a:lnTo>
                  <a:lnTo>
                    <a:pt x="0" y="4470"/>
                  </a:lnTo>
                  <a:lnTo>
                    <a:pt x="4925" y="4470"/>
                  </a:lnTo>
                  <a:lnTo>
                    <a:pt x="4925" y="3123"/>
                  </a:lnTo>
                  <a:lnTo>
                    <a:pt x="5371" y="3123"/>
                  </a:lnTo>
                  <a:lnTo>
                    <a:pt x="5371" y="1348"/>
                  </a:lnTo>
                  <a:lnTo>
                    <a:pt x="4925" y="1348"/>
                  </a:lnTo>
                  <a:lnTo>
                    <a:pt x="49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9"/>
            <p:cNvSpPr/>
            <p:nvPr/>
          </p:nvSpPr>
          <p:spPr>
            <a:xfrm>
              <a:off x="1128246" y="3509870"/>
              <a:ext cx="43166" cy="72019"/>
            </a:xfrm>
            <a:custGeom>
              <a:avLst/>
              <a:gdLst/>
              <a:ahLst/>
              <a:cxnLst/>
              <a:rect l="l" t="t" r="r" b="b"/>
              <a:pathLst>
                <a:path w="1348" h="2249" extrusionOk="0">
                  <a:moveTo>
                    <a:pt x="464" y="1"/>
                  </a:moveTo>
                  <a:lnTo>
                    <a:pt x="464" y="242"/>
                  </a:lnTo>
                  <a:lnTo>
                    <a:pt x="9" y="242"/>
                  </a:lnTo>
                  <a:lnTo>
                    <a:pt x="9" y="1339"/>
                  </a:lnTo>
                  <a:lnTo>
                    <a:pt x="910" y="1339"/>
                  </a:lnTo>
                  <a:lnTo>
                    <a:pt x="910" y="1589"/>
                  </a:lnTo>
                  <a:lnTo>
                    <a:pt x="0" y="1589"/>
                  </a:lnTo>
                  <a:lnTo>
                    <a:pt x="0" y="2017"/>
                  </a:lnTo>
                  <a:lnTo>
                    <a:pt x="464" y="2017"/>
                  </a:lnTo>
                  <a:lnTo>
                    <a:pt x="464" y="2249"/>
                  </a:lnTo>
                  <a:lnTo>
                    <a:pt x="883" y="2249"/>
                  </a:lnTo>
                  <a:lnTo>
                    <a:pt x="883" y="2017"/>
                  </a:lnTo>
                  <a:lnTo>
                    <a:pt x="1329" y="2017"/>
                  </a:lnTo>
                  <a:lnTo>
                    <a:pt x="1329" y="920"/>
                  </a:lnTo>
                  <a:lnTo>
                    <a:pt x="437" y="920"/>
                  </a:lnTo>
                  <a:lnTo>
                    <a:pt x="437" y="661"/>
                  </a:lnTo>
                  <a:lnTo>
                    <a:pt x="1347" y="661"/>
                  </a:lnTo>
                  <a:lnTo>
                    <a:pt x="1347" y="242"/>
                  </a:lnTo>
                  <a:lnTo>
                    <a:pt x="883" y="242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9"/>
            <p:cNvSpPr/>
            <p:nvPr/>
          </p:nvSpPr>
          <p:spPr>
            <a:xfrm>
              <a:off x="1212785" y="3352192"/>
              <a:ext cx="161746" cy="131709"/>
            </a:xfrm>
            <a:custGeom>
              <a:avLst/>
              <a:gdLst/>
              <a:ahLst/>
              <a:cxnLst/>
              <a:rect l="l" t="t" r="r" b="b"/>
              <a:pathLst>
                <a:path w="5051" h="4113" extrusionOk="0">
                  <a:moveTo>
                    <a:pt x="2088" y="420"/>
                  </a:moveTo>
                  <a:lnTo>
                    <a:pt x="1526" y="1124"/>
                  </a:lnTo>
                  <a:lnTo>
                    <a:pt x="714" y="1124"/>
                  </a:lnTo>
                  <a:lnTo>
                    <a:pt x="1276" y="420"/>
                  </a:lnTo>
                  <a:close/>
                  <a:moveTo>
                    <a:pt x="2525" y="545"/>
                  </a:moveTo>
                  <a:lnTo>
                    <a:pt x="2989" y="1124"/>
                  </a:lnTo>
                  <a:lnTo>
                    <a:pt x="2070" y="1124"/>
                  </a:lnTo>
                  <a:lnTo>
                    <a:pt x="2525" y="545"/>
                  </a:lnTo>
                  <a:close/>
                  <a:moveTo>
                    <a:pt x="3774" y="420"/>
                  </a:moveTo>
                  <a:lnTo>
                    <a:pt x="4336" y="1124"/>
                  </a:lnTo>
                  <a:lnTo>
                    <a:pt x="3525" y="1124"/>
                  </a:lnTo>
                  <a:lnTo>
                    <a:pt x="2962" y="420"/>
                  </a:lnTo>
                  <a:close/>
                  <a:moveTo>
                    <a:pt x="1482" y="1544"/>
                  </a:moveTo>
                  <a:lnTo>
                    <a:pt x="1963" y="2873"/>
                  </a:lnTo>
                  <a:lnTo>
                    <a:pt x="1963" y="2873"/>
                  </a:lnTo>
                  <a:lnTo>
                    <a:pt x="759" y="1544"/>
                  </a:lnTo>
                  <a:close/>
                  <a:moveTo>
                    <a:pt x="4301" y="1544"/>
                  </a:moveTo>
                  <a:lnTo>
                    <a:pt x="3087" y="2873"/>
                  </a:lnTo>
                  <a:lnTo>
                    <a:pt x="3087" y="2873"/>
                  </a:lnTo>
                  <a:lnTo>
                    <a:pt x="3578" y="1544"/>
                  </a:lnTo>
                  <a:close/>
                  <a:moveTo>
                    <a:pt x="3123" y="1544"/>
                  </a:moveTo>
                  <a:lnTo>
                    <a:pt x="2525" y="3185"/>
                  </a:lnTo>
                  <a:lnTo>
                    <a:pt x="1928" y="1544"/>
                  </a:lnTo>
                  <a:close/>
                  <a:moveTo>
                    <a:pt x="1080" y="0"/>
                  </a:moveTo>
                  <a:lnTo>
                    <a:pt x="1" y="1339"/>
                  </a:lnTo>
                  <a:lnTo>
                    <a:pt x="2525" y="4113"/>
                  </a:lnTo>
                  <a:lnTo>
                    <a:pt x="5050" y="1339"/>
                  </a:lnTo>
                  <a:lnTo>
                    <a:pt x="39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9"/>
            <p:cNvSpPr/>
            <p:nvPr/>
          </p:nvSpPr>
          <p:spPr>
            <a:xfrm>
              <a:off x="1287077" y="3553293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464DEE94-F083-5D1B-EFC5-00B7C2CDD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4183" y="1861390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>
          <a:extLst>
            <a:ext uri="{FF2B5EF4-FFF2-40B4-BE49-F238E27FC236}">
              <a16:creationId xmlns:a16="http://schemas.microsoft.com/office/drawing/2014/main" id="{E5CF4C9D-495A-E779-E92D-ED26245AB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58">
            <a:extLst>
              <a:ext uri="{FF2B5EF4-FFF2-40B4-BE49-F238E27FC236}">
                <a16:creationId xmlns:a16="http://schemas.microsoft.com/office/drawing/2014/main" id="{8ED2F756-DDA4-B240-4709-EFFCB446FD9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17257" y="2097386"/>
            <a:ext cx="26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Tabel accounts</a:t>
            </a:r>
            <a:endParaRPr dirty="0"/>
          </a:p>
        </p:txBody>
      </p:sp>
      <p:sp>
        <p:nvSpPr>
          <p:cNvPr id="1047" name="Google Shape;1047;p58">
            <a:extLst>
              <a:ext uri="{FF2B5EF4-FFF2-40B4-BE49-F238E27FC236}">
                <a16:creationId xmlns:a16="http://schemas.microsoft.com/office/drawing/2014/main" id="{BC73E19A-EB61-66D0-6174-518FB200114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917257" y="2593886"/>
            <a:ext cx="2622900" cy="9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id (PK)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Name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Pin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Balance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created_at</a:t>
            </a:r>
            <a:endParaRPr dirty="0"/>
          </a:p>
        </p:txBody>
      </p:sp>
      <p:sp>
        <p:nvSpPr>
          <p:cNvPr id="1048" name="Google Shape;1048;p58">
            <a:extLst>
              <a:ext uri="{FF2B5EF4-FFF2-40B4-BE49-F238E27FC236}">
                <a16:creationId xmlns:a16="http://schemas.microsoft.com/office/drawing/2014/main" id="{7C4AA12C-FCB6-BA42-174F-339E6CD6BFD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877703" y="2465776"/>
            <a:ext cx="2622900" cy="9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id (PK)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account_id</a:t>
            </a:r>
            <a:r>
              <a:rPr lang="en-US" dirty="0"/>
              <a:t> (FK)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Type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Amount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target_id</a:t>
            </a:r>
            <a:r>
              <a:rPr lang="en-US" dirty="0"/>
              <a:t> (FK)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created_at</a:t>
            </a:r>
            <a:endParaRPr dirty="0"/>
          </a:p>
        </p:txBody>
      </p:sp>
      <p:sp>
        <p:nvSpPr>
          <p:cNvPr id="1051" name="Google Shape;1051;p58">
            <a:extLst>
              <a:ext uri="{FF2B5EF4-FFF2-40B4-BE49-F238E27FC236}">
                <a16:creationId xmlns:a16="http://schemas.microsoft.com/office/drawing/2014/main" id="{D3C5EA40-DAC9-69E1-7420-791CA00A3E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DATABASE </a:t>
            </a:r>
            <a:r>
              <a:rPr lang="en" dirty="0">
                <a:highlight>
                  <a:schemeClr val="dk2"/>
                </a:highlight>
              </a:rPr>
              <a:t>design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1053" name="Google Shape;1053;p58">
            <a:extLst>
              <a:ext uri="{FF2B5EF4-FFF2-40B4-BE49-F238E27FC236}">
                <a16:creationId xmlns:a16="http://schemas.microsoft.com/office/drawing/2014/main" id="{1BC3265A-EB0E-DCEF-2094-6CA3250936E8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877701" y="1969276"/>
            <a:ext cx="2622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/>
              <a:t>Tabel transactions</a:t>
            </a:r>
            <a:endParaRPr dirty="0"/>
          </a:p>
        </p:txBody>
      </p:sp>
      <p:sp>
        <p:nvSpPr>
          <p:cNvPr id="1055" name="Google Shape;1055;p58">
            <a:extLst>
              <a:ext uri="{FF2B5EF4-FFF2-40B4-BE49-F238E27FC236}">
                <a16:creationId xmlns:a16="http://schemas.microsoft.com/office/drawing/2014/main" id="{2C62A527-A6C0-9E99-7129-8762CD67B20C}"/>
              </a:ext>
            </a:extLst>
          </p:cNvPr>
          <p:cNvSpPr/>
          <p:nvPr/>
        </p:nvSpPr>
        <p:spPr>
          <a:xfrm flipH="1">
            <a:off x="720050" y="1412100"/>
            <a:ext cx="1034400" cy="373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58">
            <a:extLst>
              <a:ext uri="{FF2B5EF4-FFF2-40B4-BE49-F238E27FC236}">
                <a16:creationId xmlns:a16="http://schemas.microsoft.com/office/drawing/2014/main" id="{6CD683EC-65B4-92A8-FD0F-A9F0843A0E01}"/>
              </a:ext>
            </a:extLst>
          </p:cNvPr>
          <p:cNvSpPr/>
          <p:nvPr/>
        </p:nvSpPr>
        <p:spPr>
          <a:xfrm flipH="1">
            <a:off x="4700300" y="1412100"/>
            <a:ext cx="1034400" cy="37314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7" name="Google Shape;1057;p58">
            <a:extLst>
              <a:ext uri="{FF2B5EF4-FFF2-40B4-BE49-F238E27FC236}">
                <a16:creationId xmlns:a16="http://schemas.microsoft.com/office/drawing/2014/main" id="{5DBE8E34-CB7F-0902-C33F-A3AF1B3C5FC2}"/>
              </a:ext>
            </a:extLst>
          </p:cNvPr>
          <p:cNvGrpSpPr/>
          <p:nvPr/>
        </p:nvGrpSpPr>
        <p:grpSpPr>
          <a:xfrm>
            <a:off x="942426" y="1648629"/>
            <a:ext cx="589724" cy="755443"/>
            <a:chOff x="5669580" y="3309057"/>
            <a:chExt cx="358844" cy="459683"/>
          </a:xfrm>
        </p:grpSpPr>
        <p:sp>
          <p:nvSpPr>
            <p:cNvPr id="1058" name="Google Shape;1058;p58">
              <a:extLst>
                <a:ext uri="{FF2B5EF4-FFF2-40B4-BE49-F238E27FC236}">
                  <a16:creationId xmlns:a16="http://schemas.microsoft.com/office/drawing/2014/main" id="{C49C1A47-0861-F6F1-A69E-62F87DE6CDEB}"/>
                </a:ext>
              </a:extLst>
            </p:cNvPr>
            <p:cNvSpPr/>
            <p:nvPr/>
          </p:nvSpPr>
          <p:spPr>
            <a:xfrm>
              <a:off x="5935848" y="3575004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8">
              <a:extLst>
                <a:ext uri="{FF2B5EF4-FFF2-40B4-BE49-F238E27FC236}">
                  <a16:creationId xmlns:a16="http://schemas.microsoft.com/office/drawing/2014/main" id="{B730CAB2-1716-B444-A0E2-C2590B07AE84}"/>
                </a:ext>
              </a:extLst>
            </p:cNvPr>
            <p:cNvSpPr/>
            <p:nvPr/>
          </p:nvSpPr>
          <p:spPr>
            <a:xfrm>
              <a:off x="5841862" y="3679013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46" y="41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8">
              <a:extLst>
                <a:ext uri="{FF2B5EF4-FFF2-40B4-BE49-F238E27FC236}">
                  <a16:creationId xmlns:a16="http://schemas.microsoft.com/office/drawing/2014/main" id="{A5A20EDC-9015-9E0C-3953-7844340838C3}"/>
                </a:ext>
              </a:extLst>
            </p:cNvPr>
            <p:cNvSpPr/>
            <p:nvPr/>
          </p:nvSpPr>
          <p:spPr>
            <a:xfrm>
              <a:off x="5870426" y="3679013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55" y="419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8">
              <a:extLst>
                <a:ext uri="{FF2B5EF4-FFF2-40B4-BE49-F238E27FC236}">
                  <a16:creationId xmlns:a16="http://schemas.microsoft.com/office/drawing/2014/main" id="{80E6A5AD-F4E6-2F47-AF4C-5588B883F333}"/>
                </a:ext>
              </a:extLst>
            </p:cNvPr>
            <p:cNvSpPr/>
            <p:nvPr/>
          </p:nvSpPr>
          <p:spPr>
            <a:xfrm>
              <a:off x="5813009" y="3679013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46" y="41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8">
              <a:extLst>
                <a:ext uri="{FF2B5EF4-FFF2-40B4-BE49-F238E27FC236}">
                  <a16:creationId xmlns:a16="http://schemas.microsoft.com/office/drawing/2014/main" id="{7730446B-BCF7-6AE9-5B20-C7892A9B590C}"/>
                </a:ext>
              </a:extLst>
            </p:cNvPr>
            <p:cNvSpPr/>
            <p:nvPr/>
          </p:nvSpPr>
          <p:spPr>
            <a:xfrm>
              <a:off x="5978982" y="3309057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0"/>
                  </a:moveTo>
                  <a:lnTo>
                    <a:pt x="0" y="446"/>
                  </a:lnTo>
                  <a:lnTo>
                    <a:pt x="420" y="446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8">
              <a:extLst>
                <a:ext uri="{FF2B5EF4-FFF2-40B4-BE49-F238E27FC236}">
                  <a16:creationId xmlns:a16="http://schemas.microsoft.com/office/drawing/2014/main" id="{9E140349-305D-6322-3CE7-F0C0BBF351D7}"/>
                </a:ext>
              </a:extLst>
            </p:cNvPr>
            <p:cNvSpPr/>
            <p:nvPr/>
          </p:nvSpPr>
          <p:spPr>
            <a:xfrm>
              <a:off x="5978982" y="3337621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0" y="0"/>
                  </a:moveTo>
                  <a:lnTo>
                    <a:pt x="0" y="455"/>
                  </a:lnTo>
                  <a:lnTo>
                    <a:pt x="420" y="455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8">
              <a:extLst>
                <a:ext uri="{FF2B5EF4-FFF2-40B4-BE49-F238E27FC236}">
                  <a16:creationId xmlns:a16="http://schemas.microsoft.com/office/drawing/2014/main" id="{0B2DE744-E6A5-F3E9-CE93-67518C9AE46F}"/>
                </a:ext>
              </a:extLst>
            </p:cNvPr>
            <p:cNvSpPr/>
            <p:nvPr/>
          </p:nvSpPr>
          <p:spPr>
            <a:xfrm>
              <a:off x="5952115" y="3373615"/>
              <a:ext cx="67183" cy="88574"/>
            </a:xfrm>
            <a:custGeom>
              <a:avLst/>
              <a:gdLst/>
              <a:ahLst/>
              <a:cxnLst/>
              <a:rect l="l" t="t" r="r" b="b"/>
              <a:pathLst>
                <a:path w="2098" h="2766" extrusionOk="0">
                  <a:moveTo>
                    <a:pt x="839" y="1"/>
                  </a:moveTo>
                  <a:lnTo>
                    <a:pt x="839" y="1963"/>
                  </a:lnTo>
                  <a:lnTo>
                    <a:pt x="295" y="1428"/>
                  </a:lnTo>
                  <a:lnTo>
                    <a:pt x="1" y="1722"/>
                  </a:lnTo>
                  <a:lnTo>
                    <a:pt x="1045" y="2766"/>
                  </a:lnTo>
                  <a:lnTo>
                    <a:pt x="2097" y="1722"/>
                  </a:lnTo>
                  <a:lnTo>
                    <a:pt x="1794" y="1428"/>
                  </a:lnTo>
                  <a:lnTo>
                    <a:pt x="1259" y="1963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8">
              <a:extLst>
                <a:ext uri="{FF2B5EF4-FFF2-40B4-BE49-F238E27FC236}">
                  <a16:creationId xmlns:a16="http://schemas.microsoft.com/office/drawing/2014/main" id="{F3895706-F4DC-5925-6834-4F3C24C849E3}"/>
                </a:ext>
              </a:extLst>
            </p:cNvPr>
            <p:cNvSpPr/>
            <p:nvPr/>
          </p:nvSpPr>
          <p:spPr>
            <a:xfrm>
              <a:off x="5678739" y="3373615"/>
              <a:ext cx="67151" cy="88862"/>
            </a:xfrm>
            <a:custGeom>
              <a:avLst/>
              <a:gdLst/>
              <a:ahLst/>
              <a:cxnLst/>
              <a:rect l="l" t="t" r="r" b="b"/>
              <a:pathLst>
                <a:path w="2097" h="2775" extrusionOk="0">
                  <a:moveTo>
                    <a:pt x="839" y="1"/>
                  </a:moveTo>
                  <a:lnTo>
                    <a:pt x="839" y="1963"/>
                  </a:lnTo>
                  <a:lnTo>
                    <a:pt x="295" y="1428"/>
                  </a:lnTo>
                  <a:lnTo>
                    <a:pt x="0" y="1722"/>
                  </a:lnTo>
                  <a:lnTo>
                    <a:pt x="1044" y="2775"/>
                  </a:lnTo>
                  <a:lnTo>
                    <a:pt x="2097" y="1722"/>
                  </a:lnTo>
                  <a:lnTo>
                    <a:pt x="1802" y="1428"/>
                  </a:lnTo>
                  <a:lnTo>
                    <a:pt x="1258" y="1963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8">
              <a:extLst>
                <a:ext uri="{FF2B5EF4-FFF2-40B4-BE49-F238E27FC236}">
                  <a16:creationId xmlns:a16="http://schemas.microsoft.com/office/drawing/2014/main" id="{959017F6-5E4C-ED34-AF95-8704561FE913}"/>
                </a:ext>
              </a:extLst>
            </p:cNvPr>
            <p:cNvSpPr/>
            <p:nvPr/>
          </p:nvSpPr>
          <p:spPr>
            <a:xfrm>
              <a:off x="5705574" y="3309057"/>
              <a:ext cx="13481" cy="14314"/>
            </a:xfrm>
            <a:custGeom>
              <a:avLst/>
              <a:gdLst/>
              <a:ahLst/>
              <a:cxnLst/>
              <a:rect l="l" t="t" r="r" b="b"/>
              <a:pathLst>
                <a:path w="421" h="447" extrusionOk="0">
                  <a:moveTo>
                    <a:pt x="1" y="0"/>
                  </a:moveTo>
                  <a:lnTo>
                    <a:pt x="1" y="446"/>
                  </a:lnTo>
                  <a:lnTo>
                    <a:pt x="420" y="446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8">
              <a:extLst>
                <a:ext uri="{FF2B5EF4-FFF2-40B4-BE49-F238E27FC236}">
                  <a16:creationId xmlns:a16="http://schemas.microsoft.com/office/drawing/2014/main" id="{A6E5EE56-3E8F-7B0C-AD66-078E47ABED10}"/>
                </a:ext>
              </a:extLst>
            </p:cNvPr>
            <p:cNvSpPr/>
            <p:nvPr/>
          </p:nvSpPr>
          <p:spPr>
            <a:xfrm>
              <a:off x="5705574" y="3337621"/>
              <a:ext cx="13481" cy="14602"/>
            </a:xfrm>
            <a:custGeom>
              <a:avLst/>
              <a:gdLst/>
              <a:ahLst/>
              <a:cxnLst/>
              <a:rect l="l" t="t" r="r" b="b"/>
              <a:pathLst>
                <a:path w="421" h="456" extrusionOk="0">
                  <a:moveTo>
                    <a:pt x="1" y="0"/>
                  </a:moveTo>
                  <a:lnTo>
                    <a:pt x="1" y="455"/>
                  </a:lnTo>
                  <a:lnTo>
                    <a:pt x="420" y="455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8">
              <a:extLst>
                <a:ext uri="{FF2B5EF4-FFF2-40B4-BE49-F238E27FC236}">
                  <a16:creationId xmlns:a16="http://schemas.microsoft.com/office/drawing/2014/main" id="{15E0BCE5-7F00-6DC7-7A87-2D3F58A1352D}"/>
                </a:ext>
              </a:extLst>
            </p:cNvPr>
            <p:cNvSpPr/>
            <p:nvPr/>
          </p:nvSpPr>
          <p:spPr>
            <a:xfrm>
              <a:off x="5669580" y="3474870"/>
              <a:ext cx="358844" cy="293870"/>
            </a:xfrm>
            <a:custGeom>
              <a:avLst/>
              <a:gdLst/>
              <a:ahLst/>
              <a:cxnLst/>
              <a:rect l="l" t="t" r="r" b="b"/>
              <a:pathLst>
                <a:path w="11206" h="9177" extrusionOk="0">
                  <a:moveTo>
                    <a:pt x="8940" y="416"/>
                  </a:moveTo>
                  <a:cubicBezTo>
                    <a:pt x="9154" y="416"/>
                    <a:pt x="9368" y="487"/>
                    <a:pt x="9555" y="612"/>
                  </a:cubicBezTo>
                  <a:lnTo>
                    <a:pt x="8021" y="2146"/>
                  </a:lnTo>
                  <a:cubicBezTo>
                    <a:pt x="7735" y="1709"/>
                    <a:pt x="7780" y="1121"/>
                    <a:pt x="8155" y="746"/>
                  </a:cubicBezTo>
                  <a:cubicBezTo>
                    <a:pt x="8369" y="532"/>
                    <a:pt x="8654" y="416"/>
                    <a:pt x="8940" y="416"/>
                  </a:cubicBezTo>
                  <a:close/>
                  <a:moveTo>
                    <a:pt x="661" y="4011"/>
                  </a:moveTo>
                  <a:cubicBezTo>
                    <a:pt x="795" y="4011"/>
                    <a:pt x="902" y="4118"/>
                    <a:pt x="902" y="4252"/>
                  </a:cubicBezTo>
                  <a:cubicBezTo>
                    <a:pt x="902" y="4386"/>
                    <a:pt x="795" y="4493"/>
                    <a:pt x="661" y="4493"/>
                  </a:cubicBezTo>
                  <a:cubicBezTo>
                    <a:pt x="527" y="4493"/>
                    <a:pt x="420" y="4386"/>
                    <a:pt x="420" y="4252"/>
                  </a:cubicBezTo>
                  <a:cubicBezTo>
                    <a:pt x="420" y="4118"/>
                    <a:pt x="527" y="4011"/>
                    <a:pt x="661" y="4011"/>
                  </a:cubicBezTo>
                  <a:close/>
                  <a:moveTo>
                    <a:pt x="8940" y="1"/>
                  </a:moveTo>
                  <a:cubicBezTo>
                    <a:pt x="8550" y="1"/>
                    <a:pt x="8159" y="148"/>
                    <a:pt x="7860" y="443"/>
                  </a:cubicBezTo>
                  <a:cubicBezTo>
                    <a:pt x="7843" y="460"/>
                    <a:pt x="7825" y="478"/>
                    <a:pt x="7816" y="496"/>
                  </a:cubicBezTo>
                  <a:cubicBezTo>
                    <a:pt x="7593" y="389"/>
                    <a:pt x="7370" y="309"/>
                    <a:pt x="7147" y="228"/>
                  </a:cubicBezTo>
                  <a:lnTo>
                    <a:pt x="7022" y="639"/>
                  </a:lnTo>
                  <a:cubicBezTo>
                    <a:pt x="7209" y="692"/>
                    <a:pt x="7396" y="764"/>
                    <a:pt x="7575" y="844"/>
                  </a:cubicBezTo>
                  <a:cubicBezTo>
                    <a:pt x="7289" y="1415"/>
                    <a:pt x="7388" y="2129"/>
                    <a:pt x="7860" y="2601"/>
                  </a:cubicBezTo>
                  <a:lnTo>
                    <a:pt x="8012" y="2753"/>
                  </a:lnTo>
                  <a:lnTo>
                    <a:pt x="8922" y="1834"/>
                  </a:lnTo>
                  <a:cubicBezTo>
                    <a:pt x="9288" y="2236"/>
                    <a:pt x="9564" y="2700"/>
                    <a:pt x="9716" y="3190"/>
                  </a:cubicBezTo>
                  <a:lnTo>
                    <a:pt x="9761" y="3342"/>
                  </a:lnTo>
                  <a:lnTo>
                    <a:pt x="10778" y="3342"/>
                  </a:lnTo>
                  <a:lnTo>
                    <a:pt x="10778" y="4716"/>
                  </a:lnTo>
                  <a:lnTo>
                    <a:pt x="9859" y="4716"/>
                  </a:lnTo>
                  <a:lnTo>
                    <a:pt x="9823" y="4885"/>
                  </a:lnTo>
                  <a:cubicBezTo>
                    <a:pt x="9680" y="5688"/>
                    <a:pt x="9252" y="6411"/>
                    <a:pt x="8610" y="6982"/>
                  </a:cubicBezTo>
                  <a:lnTo>
                    <a:pt x="8538" y="7044"/>
                  </a:lnTo>
                  <a:lnTo>
                    <a:pt x="8538" y="8757"/>
                  </a:lnTo>
                  <a:lnTo>
                    <a:pt x="7156" y="8757"/>
                  </a:lnTo>
                  <a:lnTo>
                    <a:pt x="7156" y="7829"/>
                  </a:lnTo>
                  <a:lnTo>
                    <a:pt x="6888" y="7909"/>
                  </a:lnTo>
                  <a:cubicBezTo>
                    <a:pt x="6478" y="8025"/>
                    <a:pt x="6040" y="8088"/>
                    <a:pt x="5603" y="8088"/>
                  </a:cubicBezTo>
                  <a:cubicBezTo>
                    <a:pt x="5157" y="8088"/>
                    <a:pt x="4729" y="8025"/>
                    <a:pt x="4310" y="7909"/>
                  </a:cubicBezTo>
                  <a:lnTo>
                    <a:pt x="4042" y="7829"/>
                  </a:lnTo>
                  <a:lnTo>
                    <a:pt x="4042" y="8757"/>
                  </a:lnTo>
                  <a:lnTo>
                    <a:pt x="2668" y="8757"/>
                  </a:lnTo>
                  <a:lnTo>
                    <a:pt x="2668" y="7044"/>
                  </a:lnTo>
                  <a:lnTo>
                    <a:pt x="2597" y="6982"/>
                  </a:lnTo>
                  <a:cubicBezTo>
                    <a:pt x="1776" y="6259"/>
                    <a:pt x="1321" y="5287"/>
                    <a:pt x="1321" y="4252"/>
                  </a:cubicBezTo>
                  <a:cubicBezTo>
                    <a:pt x="1321" y="2628"/>
                    <a:pt x="2472" y="1174"/>
                    <a:pt x="4185" y="639"/>
                  </a:cubicBezTo>
                  <a:lnTo>
                    <a:pt x="4060" y="228"/>
                  </a:lnTo>
                  <a:cubicBezTo>
                    <a:pt x="2383" y="764"/>
                    <a:pt x="1187" y="2093"/>
                    <a:pt x="947" y="3654"/>
                  </a:cubicBezTo>
                  <a:cubicBezTo>
                    <a:pt x="857" y="3618"/>
                    <a:pt x="759" y="3592"/>
                    <a:pt x="661" y="3592"/>
                  </a:cubicBezTo>
                  <a:cubicBezTo>
                    <a:pt x="295" y="3592"/>
                    <a:pt x="1" y="3886"/>
                    <a:pt x="1" y="4252"/>
                  </a:cubicBezTo>
                  <a:cubicBezTo>
                    <a:pt x="1" y="4618"/>
                    <a:pt x="295" y="4912"/>
                    <a:pt x="661" y="4912"/>
                  </a:cubicBezTo>
                  <a:cubicBezTo>
                    <a:pt x="759" y="4912"/>
                    <a:pt x="857" y="4885"/>
                    <a:pt x="947" y="4850"/>
                  </a:cubicBezTo>
                  <a:cubicBezTo>
                    <a:pt x="1080" y="5751"/>
                    <a:pt x="1535" y="6571"/>
                    <a:pt x="2249" y="7231"/>
                  </a:cubicBezTo>
                  <a:lnTo>
                    <a:pt x="2249" y="9176"/>
                  </a:lnTo>
                  <a:lnTo>
                    <a:pt x="4461" y="9176"/>
                  </a:lnTo>
                  <a:lnTo>
                    <a:pt x="4461" y="8382"/>
                  </a:lnTo>
                  <a:cubicBezTo>
                    <a:pt x="4836" y="8463"/>
                    <a:pt x="5220" y="8507"/>
                    <a:pt x="5603" y="8507"/>
                  </a:cubicBezTo>
                  <a:cubicBezTo>
                    <a:pt x="5987" y="8507"/>
                    <a:pt x="6371" y="8463"/>
                    <a:pt x="6736" y="8382"/>
                  </a:cubicBezTo>
                  <a:lnTo>
                    <a:pt x="6736" y="9176"/>
                  </a:lnTo>
                  <a:lnTo>
                    <a:pt x="8958" y="9176"/>
                  </a:lnTo>
                  <a:lnTo>
                    <a:pt x="8958" y="7231"/>
                  </a:lnTo>
                  <a:cubicBezTo>
                    <a:pt x="9591" y="6652"/>
                    <a:pt x="10019" y="5929"/>
                    <a:pt x="10207" y="5135"/>
                  </a:cubicBezTo>
                  <a:lnTo>
                    <a:pt x="11206" y="5135"/>
                  </a:lnTo>
                  <a:lnTo>
                    <a:pt x="11206" y="2923"/>
                  </a:lnTo>
                  <a:lnTo>
                    <a:pt x="10073" y="2923"/>
                  </a:lnTo>
                  <a:cubicBezTo>
                    <a:pt x="9885" y="2414"/>
                    <a:pt x="9600" y="1950"/>
                    <a:pt x="9225" y="1540"/>
                  </a:cubicBezTo>
                  <a:lnTo>
                    <a:pt x="10171" y="594"/>
                  </a:lnTo>
                  <a:lnTo>
                    <a:pt x="10019" y="443"/>
                  </a:lnTo>
                  <a:cubicBezTo>
                    <a:pt x="9720" y="148"/>
                    <a:pt x="9330" y="1"/>
                    <a:pt x="8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8">
              <a:extLst>
                <a:ext uri="{FF2B5EF4-FFF2-40B4-BE49-F238E27FC236}">
                  <a16:creationId xmlns:a16="http://schemas.microsoft.com/office/drawing/2014/main" id="{3D7947ED-6A17-D6F2-054D-ED2CE4984FAB}"/>
                </a:ext>
              </a:extLst>
            </p:cNvPr>
            <p:cNvSpPr/>
            <p:nvPr/>
          </p:nvSpPr>
          <p:spPr>
            <a:xfrm>
              <a:off x="5770708" y="3352768"/>
              <a:ext cx="156590" cy="156846"/>
            </a:xfrm>
            <a:custGeom>
              <a:avLst/>
              <a:gdLst/>
              <a:ahLst/>
              <a:cxnLst/>
              <a:rect l="l" t="t" r="r" b="b"/>
              <a:pathLst>
                <a:path w="4890" h="4898" extrusionOk="0">
                  <a:moveTo>
                    <a:pt x="2445" y="0"/>
                  </a:moveTo>
                  <a:cubicBezTo>
                    <a:pt x="1089" y="0"/>
                    <a:pt x="1" y="1098"/>
                    <a:pt x="1" y="2454"/>
                  </a:cubicBezTo>
                  <a:cubicBezTo>
                    <a:pt x="1" y="3801"/>
                    <a:pt x="1089" y="4898"/>
                    <a:pt x="2445" y="4898"/>
                  </a:cubicBezTo>
                  <a:cubicBezTo>
                    <a:pt x="3792" y="4898"/>
                    <a:pt x="4890" y="3801"/>
                    <a:pt x="4890" y="2454"/>
                  </a:cubicBezTo>
                  <a:cubicBezTo>
                    <a:pt x="4890" y="1098"/>
                    <a:pt x="3792" y="0"/>
                    <a:pt x="24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8">
              <a:extLst>
                <a:ext uri="{FF2B5EF4-FFF2-40B4-BE49-F238E27FC236}">
                  <a16:creationId xmlns:a16="http://schemas.microsoft.com/office/drawing/2014/main" id="{85E99300-F2FF-035B-767E-4889B02EAFF6}"/>
                </a:ext>
              </a:extLst>
            </p:cNvPr>
            <p:cNvSpPr/>
            <p:nvPr/>
          </p:nvSpPr>
          <p:spPr>
            <a:xfrm>
              <a:off x="5884996" y="3424466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8">
              <a:extLst>
                <a:ext uri="{FF2B5EF4-FFF2-40B4-BE49-F238E27FC236}">
                  <a16:creationId xmlns:a16="http://schemas.microsoft.com/office/drawing/2014/main" id="{A5F440B5-0EFA-2486-575F-33EF4F48D244}"/>
                </a:ext>
              </a:extLst>
            </p:cNvPr>
            <p:cNvSpPr/>
            <p:nvPr/>
          </p:nvSpPr>
          <p:spPr>
            <a:xfrm>
              <a:off x="5798727" y="3424466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8">
              <a:extLst>
                <a:ext uri="{FF2B5EF4-FFF2-40B4-BE49-F238E27FC236}">
                  <a16:creationId xmlns:a16="http://schemas.microsoft.com/office/drawing/2014/main" id="{153E6F40-886F-F1FD-4E33-ED12CB723B61}"/>
                </a:ext>
              </a:extLst>
            </p:cNvPr>
            <p:cNvSpPr/>
            <p:nvPr/>
          </p:nvSpPr>
          <p:spPr>
            <a:xfrm>
              <a:off x="5827291" y="3395326"/>
              <a:ext cx="43166" cy="71730"/>
            </a:xfrm>
            <a:custGeom>
              <a:avLst/>
              <a:gdLst/>
              <a:ahLst/>
              <a:cxnLst/>
              <a:rect l="l" t="t" r="r" b="b"/>
              <a:pathLst>
                <a:path w="1348" h="2240" extrusionOk="0">
                  <a:moveTo>
                    <a:pt x="464" y="0"/>
                  </a:moveTo>
                  <a:lnTo>
                    <a:pt x="464" y="232"/>
                  </a:lnTo>
                  <a:lnTo>
                    <a:pt x="18" y="232"/>
                  </a:lnTo>
                  <a:lnTo>
                    <a:pt x="18" y="1330"/>
                  </a:lnTo>
                  <a:lnTo>
                    <a:pt x="919" y="1330"/>
                  </a:lnTo>
                  <a:lnTo>
                    <a:pt x="919" y="1588"/>
                  </a:lnTo>
                  <a:lnTo>
                    <a:pt x="0" y="1588"/>
                  </a:lnTo>
                  <a:lnTo>
                    <a:pt x="0" y="2008"/>
                  </a:lnTo>
                  <a:lnTo>
                    <a:pt x="464" y="2008"/>
                  </a:lnTo>
                  <a:lnTo>
                    <a:pt x="464" y="2240"/>
                  </a:lnTo>
                  <a:lnTo>
                    <a:pt x="884" y="2240"/>
                  </a:lnTo>
                  <a:lnTo>
                    <a:pt x="884" y="2008"/>
                  </a:lnTo>
                  <a:lnTo>
                    <a:pt x="1339" y="2008"/>
                  </a:lnTo>
                  <a:lnTo>
                    <a:pt x="1339" y="910"/>
                  </a:lnTo>
                  <a:lnTo>
                    <a:pt x="437" y="910"/>
                  </a:lnTo>
                  <a:lnTo>
                    <a:pt x="437" y="661"/>
                  </a:lnTo>
                  <a:lnTo>
                    <a:pt x="1347" y="661"/>
                  </a:lnTo>
                  <a:lnTo>
                    <a:pt x="1347" y="232"/>
                  </a:lnTo>
                  <a:lnTo>
                    <a:pt x="884" y="232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58">
            <a:extLst>
              <a:ext uri="{FF2B5EF4-FFF2-40B4-BE49-F238E27FC236}">
                <a16:creationId xmlns:a16="http://schemas.microsoft.com/office/drawing/2014/main" id="{0C7C922D-4C8D-EAE9-CBA6-8BF54424E38C}"/>
              </a:ext>
            </a:extLst>
          </p:cNvPr>
          <p:cNvGrpSpPr/>
          <p:nvPr/>
        </p:nvGrpSpPr>
        <p:grpSpPr>
          <a:xfrm>
            <a:off x="4835359" y="3230527"/>
            <a:ext cx="764196" cy="667408"/>
            <a:chOff x="4836003" y="2385176"/>
            <a:chExt cx="459971" cy="401690"/>
          </a:xfrm>
        </p:grpSpPr>
        <p:sp>
          <p:nvSpPr>
            <p:cNvPr id="1074" name="Google Shape;1074;p58">
              <a:extLst>
                <a:ext uri="{FF2B5EF4-FFF2-40B4-BE49-F238E27FC236}">
                  <a16:creationId xmlns:a16="http://schemas.microsoft.com/office/drawing/2014/main" id="{D61BA478-8F3F-25EA-CF67-45B33ADD1F77}"/>
                </a:ext>
              </a:extLst>
            </p:cNvPr>
            <p:cNvSpPr/>
            <p:nvPr/>
          </p:nvSpPr>
          <p:spPr>
            <a:xfrm>
              <a:off x="5022822" y="2542887"/>
              <a:ext cx="86301" cy="86301"/>
            </a:xfrm>
            <a:custGeom>
              <a:avLst/>
              <a:gdLst/>
              <a:ahLst/>
              <a:cxnLst/>
              <a:rect l="l" t="t" r="r" b="b"/>
              <a:pathLst>
                <a:path w="2695" h="2695" extrusionOk="0">
                  <a:moveTo>
                    <a:pt x="1348" y="0"/>
                  </a:moveTo>
                  <a:cubicBezTo>
                    <a:pt x="607" y="0"/>
                    <a:pt x="1" y="607"/>
                    <a:pt x="1" y="1347"/>
                  </a:cubicBezTo>
                  <a:cubicBezTo>
                    <a:pt x="1" y="2088"/>
                    <a:pt x="607" y="2694"/>
                    <a:pt x="1348" y="2694"/>
                  </a:cubicBezTo>
                  <a:cubicBezTo>
                    <a:pt x="2088" y="2694"/>
                    <a:pt x="2695" y="2088"/>
                    <a:pt x="2695" y="1347"/>
                  </a:cubicBezTo>
                  <a:cubicBezTo>
                    <a:pt x="2695" y="607"/>
                    <a:pt x="2088" y="0"/>
                    <a:pt x="1348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8">
              <a:extLst>
                <a:ext uri="{FF2B5EF4-FFF2-40B4-BE49-F238E27FC236}">
                  <a16:creationId xmlns:a16="http://schemas.microsoft.com/office/drawing/2014/main" id="{2A87F6E0-18F7-8393-0B8F-BA2346616852}"/>
                </a:ext>
              </a:extLst>
            </p:cNvPr>
            <p:cNvSpPr/>
            <p:nvPr/>
          </p:nvSpPr>
          <p:spPr>
            <a:xfrm>
              <a:off x="4871996" y="2442336"/>
              <a:ext cx="387985" cy="294255"/>
            </a:xfrm>
            <a:custGeom>
              <a:avLst/>
              <a:gdLst/>
              <a:ahLst/>
              <a:cxnLst/>
              <a:rect l="l" t="t" r="r" b="b"/>
              <a:pathLst>
                <a:path w="12116" h="9189" extrusionOk="0">
                  <a:moveTo>
                    <a:pt x="6058" y="2453"/>
                  </a:moveTo>
                  <a:cubicBezTo>
                    <a:pt x="7182" y="2453"/>
                    <a:pt x="8092" y="3363"/>
                    <a:pt x="8092" y="4487"/>
                  </a:cubicBezTo>
                  <a:cubicBezTo>
                    <a:pt x="8092" y="5611"/>
                    <a:pt x="7182" y="6521"/>
                    <a:pt x="6058" y="6521"/>
                  </a:cubicBezTo>
                  <a:cubicBezTo>
                    <a:pt x="4934" y="6521"/>
                    <a:pt x="4024" y="5611"/>
                    <a:pt x="4024" y="4487"/>
                  </a:cubicBezTo>
                  <a:cubicBezTo>
                    <a:pt x="4024" y="3363"/>
                    <a:pt x="4934" y="2453"/>
                    <a:pt x="6058" y="2453"/>
                  </a:cubicBezTo>
                  <a:close/>
                  <a:moveTo>
                    <a:pt x="1356" y="0"/>
                  </a:moveTo>
                  <a:lnTo>
                    <a:pt x="1356" y="2453"/>
                  </a:lnTo>
                  <a:lnTo>
                    <a:pt x="4051" y="2453"/>
                  </a:lnTo>
                  <a:lnTo>
                    <a:pt x="4051" y="3078"/>
                  </a:lnTo>
                  <a:cubicBezTo>
                    <a:pt x="3988" y="3167"/>
                    <a:pt x="3926" y="3274"/>
                    <a:pt x="3872" y="3381"/>
                  </a:cubicBezTo>
                  <a:lnTo>
                    <a:pt x="0" y="3381"/>
                  </a:lnTo>
                  <a:lnTo>
                    <a:pt x="0" y="3800"/>
                  </a:lnTo>
                  <a:lnTo>
                    <a:pt x="3703" y="3800"/>
                  </a:lnTo>
                  <a:cubicBezTo>
                    <a:pt x="3640" y="4015"/>
                    <a:pt x="3604" y="4246"/>
                    <a:pt x="3604" y="4487"/>
                  </a:cubicBezTo>
                  <a:cubicBezTo>
                    <a:pt x="3604" y="4808"/>
                    <a:pt x="3667" y="5121"/>
                    <a:pt x="3783" y="5397"/>
                  </a:cubicBezTo>
                  <a:lnTo>
                    <a:pt x="1794" y="5397"/>
                  </a:lnTo>
                  <a:lnTo>
                    <a:pt x="1794" y="5817"/>
                  </a:lnTo>
                  <a:lnTo>
                    <a:pt x="3997" y="5817"/>
                  </a:lnTo>
                  <a:cubicBezTo>
                    <a:pt x="4238" y="6182"/>
                    <a:pt x="4559" y="6477"/>
                    <a:pt x="4952" y="6673"/>
                  </a:cubicBezTo>
                  <a:lnTo>
                    <a:pt x="4952" y="8760"/>
                  </a:lnTo>
                  <a:lnTo>
                    <a:pt x="3364" y="8760"/>
                  </a:lnTo>
                  <a:lnTo>
                    <a:pt x="3364" y="9189"/>
                  </a:lnTo>
                  <a:lnTo>
                    <a:pt x="5371" y="9189"/>
                  </a:lnTo>
                  <a:lnTo>
                    <a:pt x="5371" y="6842"/>
                  </a:lnTo>
                  <a:cubicBezTo>
                    <a:pt x="5585" y="6905"/>
                    <a:pt x="5817" y="6941"/>
                    <a:pt x="6058" y="6941"/>
                  </a:cubicBezTo>
                  <a:cubicBezTo>
                    <a:pt x="6468" y="6941"/>
                    <a:pt x="6852" y="6842"/>
                    <a:pt x="7191" y="6664"/>
                  </a:cubicBezTo>
                  <a:lnTo>
                    <a:pt x="7191" y="8957"/>
                  </a:lnTo>
                  <a:lnTo>
                    <a:pt x="8752" y="8957"/>
                  </a:lnTo>
                  <a:lnTo>
                    <a:pt x="8752" y="8537"/>
                  </a:lnTo>
                  <a:lnTo>
                    <a:pt x="7619" y="8537"/>
                  </a:lnTo>
                  <a:lnTo>
                    <a:pt x="7619" y="6387"/>
                  </a:lnTo>
                  <a:cubicBezTo>
                    <a:pt x="7940" y="6120"/>
                    <a:pt x="8190" y="5772"/>
                    <a:pt x="8350" y="5370"/>
                  </a:cubicBezTo>
                  <a:lnTo>
                    <a:pt x="10081" y="5370"/>
                  </a:lnTo>
                  <a:lnTo>
                    <a:pt x="10081" y="3577"/>
                  </a:lnTo>
                  <a:lnTo>
                    <a:pt x="12115" y="3577"/>
                  </a:lnTo>
                  <a:lnTo>
                    <a:pt x="12115" y="3158"/>
                  </a:lnTo>
                  <a:lnTo>
                    <a:pt x="9662" y="3158"/>
                  </a:lnTo>
                  <a:lnTo>
                    <a:pt x="9662" y="4951"/>
                  </a:lnTo>
                  <a:lnTo>
                    <a:pt x="8466" y="4951"/>
                  </a:lnTo>
                  <a:cubicBezTo>
                    <a:pt x="8493" y="4800"/>
                    <a:pt x="8511" y="4648"/>
                    <a:pt x="8511" y="4487"/>
                  </a:cubicBezTo>
                  <a:cubicBezTo>
                    <a:pt x="8511" y="3203"/>
                    <a:pt x="7521" y="2150"/>
                    <a:pt x="6272" y="2043"/>
                  </a:cubicBezTo>
                  <a:lnTo>
                    <a:pt x="6272" y="437"/>
                  </a:lnTo>
                  <a:lnTo>
                    <a:pt x="9644" y="437"/>
                  </a:lnTo>
                  <a:lnTo>
                    <a:pt x="9644" y="18"/>
                  </a:lnTo>
                  <a:lnTo>
                    <a:pt x="5844" y="18"/>
                  </a:lnTo>
                  <a:lnTo>
                    <a:pt x="5844" y="2043"/>
                  </a:lnTo>
                  <a:cubicBezTo>
                    <a:pt x="5326" y="2088"/>
                    <a:pt x="4853" y="2293"/>
                    <a:pt x="4470" y="2614"/>
                  </a:cubicBezTo>
                  <a:lnTo>
                    <a:pt x="4470" y="2034"/>
                  </a:lnTo>
                  <a:lnTo>
                    <a:pt x="1785" y="20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8">
              <a:extLst>
                <a:ext uri="{FF2B5EF4-FFF2-40B4-BE49-F238E27FC236}">
                  <a16:creationId xmlns:a16="http://schemas.microsoft.com/office/drawing/2014/main" id="{F968E64F-8DF7-0680-088A-C8B033D45CA3}"/>
                </a:ext>
              </a:extLst>
            </p:cNvPr>
            <p:cNvSpPr/>
            <p:nvPr/>
          </p:nvSpPr>
          <p:spPr>
            <a:xfrm>
              <a:off x="4979688" y="2773417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8">
              <a:extLst>
                <a:ext uri="{FF2B5EF4-FFF2-40B4-BE49-F238E27FC236}">
                  <a16:creationId xmlns:a16="http://schemas.microsoft.com/office/drawing/2014/main" id="{20A758D0-EF4B-A39C-F2DE-652B927A9FF5}"/>
                </a:ext>
              </a:extLst>
            </p:cNvPr>
            <p:cNvSpPr/>
            <p:nvPr/>
          </p:nvSpPr>
          <p:spPr>
            <a:xfrm>
              <a:off x="5008540" y="2773417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8">
              <a:extLst>
                <a:ext uri="{FF2B5EF4-FFF2-40B4-BE49-F238E27FC236}">
                  <a16:creationId xmlns:a16="http://schemas.microsoft.com/office/drawing/2014/main" id="{98B97A29-FFCF-3B40-0E4C-5ED71F4CB13A}"/>
                </a:ext>
              </a:extLst>
            </p:cNvPr>
            <p:cNvSpPr/>
            <p:nvPr/>
          </p:nvSpPr>
          <p:spPr>
            <a:xfrm>
              <a:off x="5037104" y="2773417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8">
              <a:extLst>
                <a:ext uri="{FF2B5EF4-FFF2-40B4-BE49-F238E27FC236}">
                  <a16:creationId xmlns:a16="http://schemas.microsoft.com/office/drawing/2014/main" id="{D34CE7FB-B8B8-15B5-D0B9-3AE4959AF346}"/>
                </a:ext>
              </a:extLst>
            </p:cNvPr>
            <p:cNvSpPr/>
            <p:nvPr/>
          </p:nvSpPr>
          <p:spPr>
            <a:xfrm>
              <a:off x="5080238" y="2385176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56" y="42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8">
              <a:extLst>
                <a:ext uri="{FF2B5EF4-FFF2-40B4-BE49-F238E27FC236}">
                  <a16:creationId xmlns:a16="http://schemas.microsoft.com/office/drawing/2014/main" id="{85C2EB75-A21A-47D3-89BD-89D2E0B9018B}"/>
                </a:ext>
              </a:extLst>
            </p:cNvPr>
            <p:cNvSpPr/>
            <p:nvPr/>
          </p:nvSpPr>
          <p:spPr>
            <a:xfrm>
              <a:off x="5109091" y="2385176"/>
              <a:ext cx="14314" cy="13770"/>
            </a:xfrm>
            <a:custGeom>
              <a:avLst/>
              <a:gdLst/>
              <a:ahLst/>
              <a:cxnLst/>
              <a:rect l="l" t="t" r="r" b="b"/>
              <a:pathLst>
                <a:path w="447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8">
              <a:extLst>
                <a:ext uri="{FF2B5EF4-FFF2-40B4-BE49-F238E27FC236}">
                  <a16:creationId xmlns:a16="http://schemas.microsoft.com/office/drawing/2014/main" id="{1918F0A1-3499-1A02-D741-8BECA082EE79}"/>
                </a:ext>
              </a:extLst>
            </p:cNvPr>
            <p:cNvSpPr/>
            <p:nvPr/>
          </p:nvSpPr>
          <p:spPr>
            <a:xfrm>
              <a:off x="5137943" y="2385176"/>
              <a:ext cx="14314" cy="13770"/>
            </a:xfrm>
            <a:custGeom>
              <a:avLst/>
              <a:gdLst/>
              <a:ahLst/>
              <a:cxnLst/>
              <a:rect l="l" t="t" r="r" b="b"/>
              <a:pathLst>
                <a:path w="447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8">
              <a:extLst>
                <a:ext uri="{FF2B5EF4-FFF2-40B4-BE49-F238E27FC236}">
                  <a16:creationId xmlns:a16="http://schemas.microsoft.com/office/drawing/2014/main" id="{6DC37509-ECAC-BA20-E7C2-016F9B917C7E}"/>
                </a:ext>
              </a:extLst>
            </p:cNvPr>
            <p:cNvSpPr/>
            <p:nvPr/>
          </p:nvSpPr>
          <p:spPr>
            <a:xfrm>
              <a:off x="4836003" y="2535746"/>
              <a:ext cx="43166" cy="43166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678" y="0"/>
                  </a:moveTo>
                  <a:cubicBezTo>
                    <a:pt x="304" y="0"/>
                    <a:pt x="0" y="304"/>
                    <a:pt x="0" y="669"/>
                  </a:cubicBezTo>
                  <a:cubicBezTo>
                    <a:pt x="0" y="1044"/>
                    <a:pt x="304" y="1347"/>
                    <a:pt x="678" y="1347"/>
                  </a:cubicBezTo>
                  <a:cubicBezTo>
                    <a:pt x="1044" y="1347"/>
                    <a:pt x="1347" y="1044"/>
                    <a:pt x="1347" y="669"/>
                  </a:cubicBezTo>
                  <a:cubicBezTo>
                    <a:pt x="1347" y="304"/>
                    <a:pt x="1044" y="0"/>
                    <a:pt x="678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8">
              <a:extLst>
                <a:ext uri="{FF2B5EF4-FFF2-40B4-BE49-F238E27FC236}">
                  <a16:creationId xmlns:a16="http://schemas.microsoft.com/office/drawing/2014/main" id="{302D10C8-76C6-1734-87F0-9CB2461A6538}"/>
                </a:ext>
              </a:extLst>
            </p:cNvPr>
            <p:cNvSpPr/>
            <p:nvPr/>
          </p:nvSpPr>
          <p:spPr>
            <a:xfrm>
              <a:off x="4893419" y="2600303"/>
              <a:ext cx="43166" cy="43166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678" y="0"/>
                  </a:moveTo>
                  <a:cubicBezTo>
                    <a:pt x="304" y="0"/>
                    <a:pt x="0" y="304"/>
                    <a:pt x="0" y="678"/>
                  </a:cubicBezTo>
                  <a:cubicBezTo>
                    <a:pt x="0" y="1044"/>
                    <a:pt x="304" y="1347"/>
                    <a:pt x="678" y="1347"/>
                  </a:cubicBezTo>
                  <a:cubicBezTo>
                    <a:pt x="1053" y="1347"/>
                    <a:pt x="1348" y="1044"/>
                    <a:pt x="1348" y="678"/>
                  </a:cubicBezTo>
                  <a:cubicBezTo>
                    <a:pt x="1348" y="304"/>
                    <a:pt x="1053" y="0"/>
                    <a:pt x="678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8">
              <a:extLst>
                <a:ext uri="{FF2B5EF4-FFF2-40B4-BE49-F238E27FC236}">
                  <a16:creationId xmlns:a16="http://schemas.microsoft.com/office/drawing/2014/main" id="{DA88C4DA-329C-3F43-F0B9-37245F300D3B}"/>
                </a:ext>
              </a:extLst>
            </p:cNvPr>
            <p:cNvSpPr/>
            <p:nvPr/>
          </p:nvSpPr>
          <p:spPr>
            <a:xfrm>
              <a:off x="4943694" y="2708283"/>
              <a:ext cx="43166" cy="42878"/>
            </a:xfrm>
            <a:custGeom>
              <a:avLst/>
              <a:gdLst/>
              <a:ahLst/>
              <a:cxnLst/>
              <a:rect l="l" t="t" r="r" b="b"/>
              <a:pathLst>
                <a:path w="1348" h="1339" extrusionOk="0">
                  <a:moveTo>
                    <a:pt x="679" y="0"/>
                  </a:moveTo>
                  <a:cubicBezTo>
                    <a:pt x="304" y="0"/>
                    <a:pt x="1" y="295"/>
                    <a:pt x="1" y="670"/>
                  </a:cubicBezTo>
                  <a:cubicBezTo>
                    <a:pt x="1" y="1044"/>
                    <a:pt x="304" y="1339"/>
                    <a:pt x="679" y="1339"/>
                  </a:cubicBezTo>
                  <a:cubicBezTo>
                    <a:pt x="1053" y="1339"/>
                    <a:pt x="1348" y="1044"/>
                    <a:pt x="1348" y="670"/>
                  </a:cubicBezTo>
                  <a:cubicBezTo>
                    <a:pt x="1348" y="295"/>
                    <a:pt x="1053" y="0"/>
                    <a:pt x="679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8">
              <a:extLst>
                <a:ext uri="{FF2B5EF4-FFF2-40B4-BE49-F238E27FC236}">
                  <a16:creationId xmlns:a16="http://schemas.microsoft.com/office/drawing/2014/main" id="{90464870-72F4-CE46-B6AF-91C589275419}"/>
                </a:ext>
              </a:extLst>
            </p:cNvPr>
            <p:cNvSpPr/>
            <p:nvPr/>
          </p:nvSpPr>
          <p:spPr>
            <a:xfrm>
              <a:off x="5145084" y="2700854"/>
              <a:ext cx="43166" cy="43166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670" y="1"/>
                  </a:moveTo>
                  <a:cubicBezTo>
                    <a:pt x="295" y="1"/>
                    <a:pt x="1" y="304"/>
                    <a:pt x="1" y="679"/>
                  </a:cubicBezTo>
                  <a:cubicBezTo>
                    <a:pt x="1" y="1053"/>
                    <a:pt x="295" y="1348"/>
                    <a:pt x="670" y="1348"/>
                  </a:cubicBezTo>
                  <a:cubicBezTo>
                    <a:pt x="1045" y="1348"/>
                    <a:pt x="1348" y="1053"/>
                    <a:pt x="1348" y="679"/>
                  </a:cubicBezTo>
                  <a:cubicBezTo>
                    <a:pt x="1348" y="304"/>
                    <a:pt x="1045" y="1"/>
                    <a:pt x="670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8">
              <a:extLst>
                <a:ext uri="{FF2B5EF4-FFF2-40B4-BE49-F238E27FC236}">
                  <a16:creationId xmlns:a16="http://schemas.microsoft.com/office/drawing/2014/main" id="{275515B5-1F1B-66AA-F7D4-9D4FC1B33172}"/>
                </a:ext>
              </a:extLst>
            </p:cNvPr>
            <p:cNvSpPr/>
            <p:nvPr/>
          </p:nvSpPr>
          <p:spPr>
            <a:xfrm>
              <a:off x="5252808" y="2528605"/>
              <a:ext cx="43166" cy="43166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669" y="0"/>
                  </a:moveTo>
                  <a:cubicBezTo>
                    <a:pt x="303" y="0"/>
                    <a:pt x="0" y="304"/>
                    <a:pt x="0" y="669"/>
                  </a:cubicBezTo>
                  <a:cubicBezTo>
                    <a:pt x="0" y="1044"/>
                    <a:pt x="303" y="1347"/>
                    <a:pt x="669" y="1347"/>
                  </a:cubicBezTo>
                  <a:cubicBezTo>
                    <a:pt x="1044" y="1347"/>
                    <a:pt x="1347" y="1044"/>
                    <a:pt x="1347" y="669"/>
                  </a:cubicBezTo>
                  <a:cubicBezTo>
                    <a:pt x="1347" y="304"/>
                    <a:pt x="1044" y="0"/>
                    <a:pt x="669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8">
              <a:extLst>
                <a:ext uri="{FF2B5EF4-FFF2-40B4-BE49-F238E27FC236}">
                  <a16:creationId xmlns:a16="http://schemas.microsoft.com/office/drawing/2014/main" id="{B95FB8BC-45F0-F5EE-9EE7-CDCB97A9546C}"/>
                </a:ext>
              </a:extLst>
            </p:cNvPr>
            <p:cNvSpPr/>
            <p:nvPr/>
          </p:nvSpPr>
          <p:spPr>
            <a:xfrm>
              <a:off x="5173680" y="2428054"/>
              <a:ext cx="43166" cy="43166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678" y="0"/>
                  </a:moveTo>
                  <a:cubicBezTo>
                    <a:pt x="303" y="0"/>
                    <a:pt x="0" y="294"/>
                    <a:pt x="0" y="669"/>
                  </a:cubicBezTo>
                  <a:cubicBezTo>
                    <a:pt x="0" y="1044"/>
                    <a:pt x="303" y="1347"/>
                    <a:pt x="678" y="1347"/>
                  </a:cubicBezTo>
                  <a:cubicBezTo>
                    <a:pt x="1044" y="1347"/>
                    <a:pt x="1347" y="1044"/>
                    <a:pt x="1347" y="669"/>
                  </a:cubicBezTo>
                  <a:cubicBezTo>
                    <a:pt x="1347" y="294"/>
                    <a:pt x="1044" y="0"/>
                    <a:pt x="678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8">
              <a:extLst>
                <a:ext uri="{FF2B5EF4-FFF2-40B4-BE49-F238E27FC236}">
                  <a16:creationId xmlns:a16="http://schemas.microsoft.com/office/drawing/2014/main" id="{738502C5-DF0F-EB51-C312-7E8F873F4872}"/>
                </a:ext>
              </a:extLst>
            </p:cNvPr>
            <p:cNvSpPr/>
            <p:nvPr/>
          </p:nvSpPr>
          <p:spPr>
            <a:xfrm>
              <a:off x="4900848" y="2406343"/>
              <a:ext cx="42878" cy="43166"/>
            </a:xfrm>
            <a:custGeom>
              <a:avLst/>
              <a:gdLst/>
              <a:ahLst/>
              <a:cxnLst/>
              <a:rect l="l" t="t" r="r" b="b"/>
              <a:pathLst>
                <a:path w="1339" h="1348" extrusionOk="0">
                  <a:moveTo>
                    <a:pt x="669" y="0"/>
                  </a:moveTo>
                  <a:cubicBezTo>
                    <a:pt x="295" y="0"/>
                    <a:pt x="0" y="303"/>
                    <a:pt x="0" y="678"/>
                  </a:cubicBezTo>
                  <a:cubicBezTo>
                    <a:pt x="0" y="1044"/>
                    <a:pt x="295" y="1347"/>
                    <a:pt x="669" y="1347"/>
                  </a:cubicBezTo>
                  <a:cubicBezTo>
                    <a:pt x="1044" y="1347"/>
                    <a:pt x="1339" y="1044"/>
                    <a:pt x="1339" y="678"/>
                  </a:cubicBezTo>
                  <a:cubicBezTo>
                    <a:pt x="1339" y="303"/>
                    <a:pt x="1044" y="0"/>
                    <a:pt x="669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Google Shape;1089;p58">
            <a:extLst>
              <a:ext uri="{FF2B5EF4-FFF2-40B4-BE49-F238E27FC236}">
                <a16:creationId xmlns:a16="http://schemas.microsoft.com/office/drawing/2014/main" id="{132BCFD8-465A-964D-8257-B0DABCFF438E}"/>
              </a:ext>
            </a:extLst>
          </p:cNvPr>
          <p:cNvGrpSpPr/>
          <p:nvPr/>
        </p:nvGrpSpPr>
        <p:grpSpPr>
          <a:xfrm>
            <a:off x="4895809" y="1648622"/>
            <a:ext cx="643464" cy="572685"/>
            <a:chOff x="3269654" y="475450"/>
            <a:chExt cx="459683" cy="409119"/>
          </a:xfrm>
        </p:grpSpPr>
        <p:sp>
          <p:nvSpPr>
            <p:cNvPr id="1090" name="Google Shape;1090;p58">
              <a:extLst>
                <a:ext uri="{FF2B5EF4-FFF2-40B4-BE49-F238E27FC236}">
                  <a16:creationId xmlns:a16="http://schemas.microsoft.com/office/drawing/2014/main" id="{3B45C6ED-2D3B-A6F0-A512-E1EFEBFB027A}"/>
                </a:ext>
              </a:extLst>
            </p:cNvPr>
            <p:cNvSpPr/>
            <p:nvPr/>
          </p:nvSpPr>
          <p:spPr>
            <a:xfrm>
              <a:off x="3300780" y="732015"/>
              <a:ext cx="397399" cy="112271"/>
            </a:xfrm>
            <a:custGeom>
              <a:avLst/>
              <a:gdLst/>
              <a:ahLst/>
              <a:cxnLst/>
              <a:rect l="l" t="t" r="r" b="b"/>
              <a:pathLst>
                <a:path w="12410" h="3506" extrusionOk="0">
                  <a:moveTo>
                    <a:pt x="4408" y="0"/>
                  </a:moveTo>
                  <a:lnTo>
                    <a:pt x="2168" y="2239"/>
                  </a:lnTo>
                  <a:lnTo>
                    <a:pt x="1044" y="1115"/>
                  </a:lnTo>
                  <a:lnTo>
                    <a:pt x="1" y="2168"/>
                  </a:lnTo>
                  <a:lnTo>
                    <a:pt x="295" y="2462"/>
                  </a:lnTo>
                  <a:lnTo>
                    <a:pt x="1044" y="1713"/>
                  </a:lnTo>
                  <a:lnTo>
                    <a:pt x="2168" y="2837"/>
                  </a:lnTo>
                  <a:lnTo>
                    <a:pt x="4408" y="589"/>
                  </a:lnTo>
                  <a:lnTo>
                    <a:pt x="5755" y="1936"/>
                  </a:lnTo>
                  <a:lnTo>
                    <a:pt x="6656" y="1044"/>
                  </a:lnTo>
                  <a:lnTo>
                    <a:pt x="9127" y="3506"/>
                  </a:lnTo>
                  <a:lnTo>
                    <a:pt x="10697" y="1936"/>
                  </a:lnTo>
                  <a:lnTo>
                    <a:pt x="12115" y="3363"/>
                  </a:lnTo>
                  <a:lnTo>
                    <a:pt x="12410" y="3060"/>
                  </a:lnTo>
                  <a:lnTo>
                    <a:pt x="10697" y="1338"/>
                  </a:lnTo>
                  <a:lnTo>
                    <a:pt x="9127" y="2917"/>
                  </a:lnTo>
                  <a:lnTo>
                    <a:pt x="6656" y="446"/>
                  </a:lnTo>
                  <a:lnTo>
                    <a:pt x="5755" y="1338"/>
                  </a:lnTo>
                  <a:lnTo>
                    <a:pt x="4408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8">
              <a:extLst>
                <a:ext uri="{FF2B5EF4-FFF2-40B4-BE49-F238E27FC236}">
                  <a16:creationId xmlns:a16="http://schemas.microsoft.com/office/drawing/2014/main" id="{CA360557-3667-3207-B73A-96D91F0CC80C}"/>
                </a:ext>
              </a:extLst>
            </p:cNvPr>
            <p:cNvSpPr/>
            <p:nvPr/>
          </p:nvSpPr>
          <p:spPr>
            <a:xfrm>
              <a:off x="3300780" y="636011"/>
              <a:ext cx="397399" cy="122006"/>
            </a:xfrm>
            <a:custGeom>
              <a:avLst/>
              <a:gdLst/>
              <a:ahLst/>
              <a:cxnLst/>
              <a:rect l="l" t="t" r="r" b="b"/>
              <a:pathLst>
                <a:path w="12410" h="3810" extrusionOk="0">
                  <a:moveTo>
                    <a:pt x="12115" y="1"/>
                  </a:moveTo>
                  <a:lnTo>
                    <a:pt x="9350" y="2766"/>
                  </a:lnTo>
                  <a:lnTo>
                    <a:pt x="7548" y="973"/>
                  </a:lnTo>
                  <a:lnTo>
                    <a:pt x="6433" y="2097"/>
                  </a:lnTo>
                  <a:lnTo>
                    <a:pt x="4863" y="527"/>
                  </a:lnTo>
                  <a:lnTo>
                    <a:pt x="2168" y="3221"/>
                  </a:lnTo>
                  <a:lnTo>
                    <a:pt x="1044" y="2097"/>
                  </a:lnTo>
                  <a:lnTo>
                    <a:pt x="1" y="3141"/>
                  </a:lnTo>
                  <a:lnTo>
                    <a:pt x="295" y="3444"/>
                  </a:lnTo>
                  <a:lnTo>
                    <a:pt x="1044" y="2695"/>
                  </a:lnTo>
                  <a:lnTo>
                    <a:pt x="2168" y="3810"/>
                  </a:lnTo>
                  <a:lnTo>
                    <a:pt x="4863" y="1125"/>
                  </a:lnTo>
                  <a:lnTo>
                    <a:pt x="6433" y="2695"/>
                  </a:lnTo>
                  <a:lnTo>
                    <a:pt x="7548" y="1571"/>
                  </a:lnTo>
                  <a:lnTo>
                    <a:pt x="9350" y="3364"/>
                  </a:lnTo>
                  <a:lnTo>
                    <a:pt x="12410" y="295"/>
                  </a:lnTo>
                  <a:lnTo>
                    <a:pt x="12115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8">
              <a:extLst>
                <a:ext uri="{FF2B5EF4-FFF2-40B4-BE49-F238E27FC236}">
                  <a16:creationId xmlns:a16="http://schemas.microsoft.com/office/drawing/2014/main" id="{C99C0775-FD5E-0926-5296-D63C8DDA19BA}"/>
                </a:ext>
              </a:extLst>
            </p:cNvPr>
            <p:cNvSpPr/>
            <p:nvPr/>
          </p:nvSpPr>
          <p:spPr>
            <a:xfrm>
              <a:off x="3300780" y="556884"/>
              <a:ext cx="397399" cy="124600"/>
            </a:xfrm>
            <a:custGeom>
              <a:avLst/>
              <a:gdLst/>
              <a:ahLst/>
              <a:cxnLst/>
              <a:rect l="l" t="t" r="r" b="b"/>
              <a:pathLst>
                <a:path w="12410" h="3891" extrusionOk="0">
                  <a:moveTo>
                    <a:pt x="12115" y="0"/>
                  </a:moveTo>
                  <a:lnTo>
                    <a:pt x="11143" y="982"/>
                  </a:lnTo>
                  <a:lnTo>
                    <a:pt x="10242" y="81"/>
                  </a:lnTo>
                  <a:lnTo>
                    <a:pt x="8672" y="1651"/>
                  </a:lnTo>
                  <a:lnTo>
                    <a:pt x="7325" y="304"/>
                  </a:lnTo>
                  <a:lnTo>
                    <a:pt x="5978" y="1651"/>
                  </a:lnTo>
                  <a:lnTo>
                    <a:pt x="5309" y="982"/>
                  </a:lnTo>
                  <a:lnTo>
                    <a:pt x="3516" y="2775"/>
                  </a:lnTo>
                  <a:lnTo>
                    <a:pt x="2168" y="1428"/>
                  </a:lnTo>
                  <a:lnTo>
                    <a:pt x="1" y="3596"/>
                  </a:lnTo>
                  <a:lnTo>
                    <a:pt x="295" y="3890"/>
                  </a:lnTo>
                  <a:lnTo>
                    <a:pt x="2168" y="2026"/>
                  </a:lnTo>
                  <a:lnTo>
                    <a:pt x="3516" y="3364"/>
                  </a:lnTo>
                  <a:lnTo>
                    <a:pt x="5309" y="1571"/>
                  </a:lnTo>
                  <a:lnTo>
                    <a:pt x="5978" y="2249"/>
                  </a:lnTo>
                  <a:lnTo>
                    <a:pt x="7325" y="901"/>
                  </a:lnTo>
                  <a:lnTo>
                    <a:pt x="8672" y="2249"/>
                  </a:lnTo>
                  <a:lnTo>
                    <a:pt x="10242" y="678"/>
                  </a:lnTo>
                  <a:lnTo>
                    <a:pt x="11143" y="1571"/>
                  </a:lnTo>
                  <a:lnTo>
                    <a:pt x="12410" y="304"/>
                  </a:lnTo>
                  <a:lnTo>
                    <a:pt x="12115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8">
              <a:extLst>
                <a:ext uri="{FF2B5EF4-FFF2-40B4-BE49-F238E27FC236}">
                  <a16:creationId xmlns:a16="http://schemas.microsoft.com/office/drawing/2014/main" id="{FACECE21-DD79-A9F3-297B-CCBDB6158C0F}"/>
                </a:ext>
              </a:extLst>
            </p:cNvPr>
            <p:cNvSpPr/>
            <p:nvPr/>
          </p:nvSpPr>
          <p:spPr>
            <a:xfrm>
              <a:off x="3276795" y="58375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46" y="41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8">
              <a:extLst>
                <a:ext uri="{FF2B5EF4-FFF2-40B4-BE49-F238E27FC236}">
                  <a16:creationId xmlns:a16="http://schemas.microsoft.com/office/drawing/2014/main" id="{9EB447DA-1B96-533C-D3F3-21199DB078EC}"/>
                </a:ext>
              </a:extLst>
            </p:cNvPr>
            <p:cNvSpPr/>
            <p:nvPr/>
          </p:nvSpPr>
          <p:spPr>
            <a:xfrm>
              <a:off x="3276795" y="526302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8">
              <a:extLst>
                <a:ext uri="{FF2B5EF4-FFF2-40B4-BE49-F238E27FC236}">
                  <a16:creationId xmlns:a16="http://schemas.microsoft.com/office/drawing/2014/main" id="{2E1238BB-F05C-E7F5-D9D9-7F8628BDB2A1}"/>
                </a:ext>
              </a:extLst>
            </p:cNvPr>
            <p:cNvSpPr/>
            <p:nvPr/>
          </p:nvSpPr>
          <p:spPr>
            <a:xfrm>
              <a:off x="3276795" y="641167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0" y="0"/>
                  </a:moveTo>
                  <a:lnTo>
                    <a:pt x="0" y="428"/>
                  </a:lnTo>
                  <a:lnTo>
                    <a:pt x="446" y="428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8">
              <a:extLst>
                <a:ext uri="{FF2B5EF4-FFF2-40B4-BE49-F238E27FC236}">
                  <a16:creationId xmlns:a16="http://schemas.microsoft.com/office/drawing/2014/main" id="{6471066E-43BB-3F73-3954-AED2778E96A7}"/>
                </a:ext>
              </a:extLst>
            </p:cNvPr>
            <p:cNvSpPr/>
            <p:nvPr/>
          </p:nvSpPr>
          <p:spPr>
            <a:xfrm>
              <a:off x="3276795" y="756288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8">
              <a:extLst>
                <a:ext uri="{FF2B5EF4-FFF2-40B4-BE49-F238E27FC236}">
                  <a16:creationId xmlns:a16="http://schemas.microsoft.com/office/drawing/2014/main" id="{5A330764-9C84-16AD-7937-9147BACA9415}"/>
                </a:ext>
              </a:extLst>
            </p:cNvPr>
            <p:cNvSpPr/>
            <p:nvPr/>
          </p:nvSpPr>
          <p:spPr>
            <a:xfrm>
              <a:off x="3276795" y="698871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8">
              <a:extLst>
                <a:ext uri="{FF2B5EF4-FFF2-40B4-BE49-F238E27FC236}">
                  <a16:creationId xmlns:a16="http://schemas.microsoft.com/office/drawing/2014/main" id="{C63C2759-A83B-DFEC-7DF8-974EB23DB050}"/>
                </a:ext>
              </a:extLst>
            </p:cNvPr>
            <p:cNvSpPr/>
            <p:nvPr/>
          </p:nvSpPr>
          <p:spPr>
            <a:xfrm>
              <a:off x="3276795" y="813704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8">
              <a:extLst>
                <a:ext uri="{FF2B5EF4-FFF2-40B4-BE49-F238E27FC236}">
                  <a16:creationId xmlns:a16="http://schemas.microsoft.com/office/drawing/2014/main" id="{3FBB3C84-21E5-867A-2D9F-76F4624028E0}"/>
                </a:ext>
              </a:extLst>
            </p:cNvPr>
            <p:cNvSpPr/>
            <p:nvPr/>
          </p:nvSpPr>
          <p:spPr>
            <a:xfrm>
              <a:off x="3327071" y="519161"/>
              <a:ext cx="28596" cy="13481"/>
            </a:xfrm>
            <a:custGeom>
              <a:avLst/>
              <a:gdLst/>
              <a:ahLst/>
              <a:cxnLst/>
              <a:rect l="l" t="t" r="r" b="b"/>
              <a:pathLst>
                <a:path w="893" h="421" extrusionOk="0">
                  <a:moveTo>
                    <a:pt x="0" y="1"/>
                  </a:moveTo>
                  <a:lnTo>
                    <a:pt x="0" y="420"/>
                  </a:lnTo>
                  <a:lnTo>
                    <a:pt x="892" y="420"/>
                  </a:lnTo>
                  <a:lnTo>
                    <a:pt x="8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8">
              <a:extLst>
                <a:ext uri="{FF2B5EF4-FFF2-40B4-BE49-F238E27FC236}">
                  <a16:creationId xmlns:a16="http://schemas.microsoft.com/office/drawing/2014/main" id="{09AB58B0-7907-7019-7B1E-4717663E4F0F}"/>
                </a:ext>
              </a:extLst>
            </p:cNvPr>
            <p:cNvSpPr/>
            <p:nvPr/>
          </p:nvSpPr>
          <p:spPr>
            <a:xfrm>
              <a:off x="3327071" y="547757"/>
              <a:ext cx="86301" cy="13738"/>
            </a:xfrm>
            <a:custGeom>
              <a:avLst/>
              <a:gdLst/>
              <a:ahLst/>
              <a:cxnLst/>
              <a:rect l="l" t="t" r="r" b="b"/>
              <a:pathLst>
                <a:path w="2695" h="429" extrusionOk="0">
                  <a:moveTo>
                    <a:pt x="0" y="0"/>
                  </a:moveTo>
                  <a:lnTo>
                    <a:pt x="0" y="428"/>
                  </a:lnTo>
                  <a:lnTo>
                    <a:pt x="2695" y="428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8">
              <a:extLst>
                <a:ext uri="{FF2B5EF4-FFF2-40B4-BE49-F238E27FC236}">
                  <a16:creationId xmlns:a16="http://schemas.microsoft.com/office/drawing/2014/main" id="{22B5BB76-D0E6-9F3E-67A1-C3A9BD22528D}"/>
                </a:ext>
              </a:extLst>
            </p:cNvPr>
            <p:cNvSpPr/>
            <p:nvPr/>
          </p:nvSpPr>
          <p:spPr>
            <a:xfrm>
              <a:off x="3370205" y="519161"/>
              <a:ext cx="86301" cy="13481"/>
            </a:xfrm>
            <a:custGeom>
              <a:avLst/>
              <a:gdLst/>
              <a:ahLst/>
              <a:cxnLst/>
              <a:rect l="l" t="t" r="r" b="b"/>
              <a:pathLst>
                <a:path w="2695" h="421" extrusionOk="0">
                  <a:moveTo>
                    <a:pt x="0" y="1"/>
                  </a:moveTo>
                  <a:lnTo>
                    <a:pt x="0" y="420"/>
                  </a:lnTo>
                  <a:lnTo>
                    <a:pt x="2695" y="420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8">
              <a:extLst>
                <a:ext uri="{FF2B5EF4-FFF2-40B4-BE49-F238E27FC236}">
                  <a16:creationId xmlns:a16="http://schemas.microsoft.com/office/drawing/2014/main" id="{63759BE5-293D-88C7-EAA9-8BB01B983443}"/>
                </a:ext>
              </a:extLst>
            </p:cNvPr>
            <p:cNvSpPr/>
            <p:nvPr/>
          </p:nvSpPr>
          <p:spPr>
            <a:xfrm>
              <a:off x="3269654" y="475450"/>
              <a:ext cx="459683" cy="409119"/>
            </a:xfrm>
            <a:custGeom>
              <a:avLst/>
              <a:gdLst/>
              <a:ahLst/>
              <a:cxnLst/>
              <a:rect l="l" t="t" r="r" b="b"/>
              <a:pathLst>
                <a:path w="14355" h="12776" extrusionOk="0">
                  <a:moveTo>
                    <a:pt x="910" y="1"/>
                  </a:moveTo>
                  <a:lnTo>
                    <a:pt x="910" y="12357"/>
                  </a:lnTo>
                  <a:lnTo>
                    <a:pt x="0" y="12357"/>
                  </a:lnTo>
                  <a:lnTo>
                    <a:pt x="0" y="12776"/>
                  </a:lnTo>
                  <a:lnTo>
                    <a:pt x="14354" y="12776"/>
                  </a:lnTo>
                  <a:lnTo>
                    <a:pt x="14354" y="12357"/>
                  </a:lnTo>
                  <a:lnTo>
                    <a:pt x="1329" y="12357"/>
                  </a:lnTo>
                  <a:lnTo>
                    <a:pt x="13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" name="Google Shape;1103;p58">
            <a:extLst>
              <a:ext uri="{FF2B5EF4-FFF2-40B4-BE49-F238E27FC236}">
                <a16:creationId xmlns:a16="http://schemas.microsoft.com/office/drawing/2014/main" id="{AAF12C0A-24A9-9B33-1905-B3B7A21D2302}"/>
              </a:ext>
            </a:extLst>
          </p:cNvPr>
          <p:cNvGrpSpPr/>
          <p:nvPr/>
        </p:nvGrpSpPr>
        <p:grpSpPr>
          <a:xfrm>
            <a:off x="915497" y="3325075"/>
            <a:ext cx="643454" cy="599105"/>
            <a:chOff x="1703017" y="466036"/>
            <a:chExt cx="459971" cy="428269"/>
          </a:xfrm>
        </p:grpSpPr>
        <p:sp>
          <p:nvSpPr>
            <p:cNvPr id="1104" name="Google Shape;1104;p58">
              <a:extLst>
                <a:ext uri="{FF2B5EF4-FFF2-40B4-BE49-F238E27FC236}">
                  <a16:creationId xmlns:a16="http://schemas.microsoft.com/office/drawing/2014/main" id="{4962A78D-8660-61D9-A04C-D673CD4B7519}"/>
                </a:ext>
              </a:extLst>
            </p:cNvPr>
            <p:cNvSpPr/>
            <p:nvPr/>
          </p:nvSpPr>
          <p:spPr>
            <a:xfrm>
              <a:off x="1746152" y="536037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8">
              <a:extLst>
                <a:ext uri="{FF2B5EF4-FFF2-40B4-BE49-F238E27FC236}">
                  <a16:creationId xmlns:a16="http://schemas.microsoft.com/office/drawing/2014/main" id="{31069F33-50D5-6B73-EF9E-727D5C784C26}"/>
                </a:ext>
              </a:extLst>
            </p:cNvPr>
            <p:cNvSpPr/>
            <p:nvPr/>
          </p:nvSpPr>
          <p:spPr>
            <a:xfrm>
              <a:off x="1746152" y="593453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8">
              <a:extLst>
                <a:ext uri="{FF2B5EF4-FFF2-40B4-BE49-F238E27FC236}">
                  <a16:creationId xmlns:a16="http://schemas.microsoft.com/office/drawing/2014/main" id="{0851A6AF-29D3-C700-261E-E58BBCF2ABD9}"/>
                </a:ext>
              </a:extLst>
            </p:cNvPr>
            <p:cNvSpPr/>
            <p:nvPr/>
          </p:nvSpPr>
          <p:spPr>
            <a:xfrm>
              <a:off x="1746152" y="650870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0" y="0"/>
                  </a:moveTo>
                  <a:lnTo>
                    <a:pt x="0" y="429"/>
                  </a:lnTo>
                  <a:lnTo>
                    <a:pt x="446" y="429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8">
              <a:extLst>
                <a:ext uri="{FF2B5EF4-FFF2-40B4-BE49-F238E27FC236}">
                  <a16:creationId xmlns:a16="http://schemas.microsoft.com/office/drawing/2014/main" id="{A8661D59-A5D0-55F7-9D53-2B753A95B402}"/>
                </a:ext>
              </a:extLst>
            </p:cNvPr>
            <p:cNvSpPr/>
            <p:nvPr/>
          </p:nvSpPr>
          <p:spPr>
            <a:xfrm>
              <a:off x="1746152" y="708574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8">
              <a:extLst>
                <a:ext uri="{FF2B5EF4-FFF2-40B4-BE49-F238E27FC236}">
                  <a16:creationId xmlns:a16="http://schemas.microsoft.com/office/drawing/2014/main" id="{E2AB1746-1399-064C-0292-3949AB82C9A5}"/>
                </a:ext>
              </a:extLst>
            </p:cNvPr>
            <p:cNvSpPr/>
            <p:nvPr/>
          </p:nvSpPr>
          <p:spPr>
            <a:xfrm>
              <a:off x="1746152" y="76599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8">
              <a:extLst>
                <a:ext uri="{FF2B5EF4-FFF2-40B4-BE49-F238E27FC236}">
                  <a16:creationId xmlns:a16="http://schemas.microsoft.com/office/drawing/2014/main" id="{F2195E37-7DD6-C6C1-6A6D-0F4EAC4C753A}"/>
                </a:ext>
              </a:extLst>
            </p:cNvPr>
            <p:cNvSpPr/>
            <p:nvPr/>
          </p:nvSpPr>
          <p:spPr>
            <a:xfrm>
              <a:off x="1746152" y="823407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8">
              <a:extLst>
                <a:ext uri="{FF2B5EF4-FFF2-40B4-BE49-F238E27FC236}">
                  <a16:creationId xmlns:a16="http://schemas.microsoft.com/office/drawing/2014/main" id="{F5DDA23D-D089-B0F3-68BE-3C8AE4DE82F3}"/>
                </a:ext>
              </a:extLst>
            </p:cNvPr>
            <p:cNvSpPr/>
            <p:nvPr/>
          </p:nvSpPr>
          <p:spPr>
            <a:xfrm>
              <a:off x="1803568" y="542890"/>
              <a:ext cx="57737" cy="344818"/>
            </a:xfrm>
            <a:custGeom>
              <a:avLst/>
              <a:gdLst/>
              <a:ahLst/>
              <a:cxnLst/>
              <a:rect l="l" t="t" r="r" b="b"/>
              <a:pathLst>
                <a:path w="1803" h="10768" extrusionOk="0">
                  <a:moveTo>
                    <a:pt x="0" y="0"/>
                  </a:moveTo>
                  <a:lnTo>
                    <a:pt x="0" y="10768"/>
                  </a:lnTo>
                  <a:lnTo>
                    <a:pt x="1802" y="10768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8">
              <a:extLst>
                <a:ext uri="{FF2B5EF4-FFF2-40B4-BE49-F238E27FC236}">
                  <a16:creationId xmlns:a16="http://schemas.microsoft.com/office/drawing/2014/main" id="{A295D1C1-DB40-5E50-D830-21F1E587C900}"/>
                </a:ext>
              </a:extLst>
            </p:cNvPr>
            <p:cNvSpPr/>
            <p:nvPr/>
          </p:nvSpPr>
          <p:spPr>
            <a:xfrm>
              <a:off x="1904119" y="643440"/>
              <a:ext cx="57737" cy="244268"/>
            </a:xfrm>
            <a:custGeom>
              <a:avLst/>
              <a:gdLst/>
              <a:ahLst/>
              <a:cxnLst/>
              <a:rect l="l" t="t" r="r" b="b"/>
              <a:pathLst>
                <a:path w="1803" h="7628" extrusionOk="0">
                  <a:moveTo>
                    <a:pt x="1" y="1"/>
                  </a:moveTo>
                  <a:lnTo>
                    <a:pt x="1" y="7628"/>
                  </a:lnTo>
                  <a:lnTo>
                    <a:pt x="1803" y="7628"/>
                  </a:lnTo>
                  <a:lnTo>
                    <a:pt x="18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8">
              <a:extLst>
                <a:ext uri="{FF2B5EF4-FFF2-40B4-BE49-F238E27FC236}">
                  <a16:creationId xmlns:a16="http://schemas.microsoft.com/office/drawing/2014/main" id="{C6117043-8427-65ED-8715-566ED8338014}"/>
                </a:ext>
              </a:extLst>
            </p:cNvPr>
            <p:cNvSpPr/>
            <p:nvPr/>
          </p:nvSpPr>
          <p:spPr>
            <a:xfrm>
              <a:off x="2004958" y="743991"/>
              <a:ext cx="57448" cy="143717"/>
            </a:xfrm>
            <a:custGeom>
              <a:avLst/>
              <a:gdLst/>
              <a:ahLst/>
              <a:cxnLst/>
              <a:rect l="l" t="t" r="r" b="b"/>
              <a:pathLst>
                <a:path w="1794" h="4488" extrusionOk="0">
                  <a:moveTo>
                    <a:pt x="1" y="1"/>
                  </a:moveTo>
                  <a:lnTo>
                    <a:pt x="1" y="4488"/>
                  </a:lnTo>
                  <a:lnTo>
                    <a:pt x="1794" y="4488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8">
              <a:extLst>
                <a:ext uri="{FF2B5EF4-FFF2-40B4-BE49-F238E27FC236}">
                  <a16:creationId xmlns:a16="http://schemas.microsoft.com/office/drawing/2014/main" id="{6299BC6C-66C4-BF8B-B00A-EFD73669FB2F}"/>
                </a:ext>
              </a:extLst>
            </p:cNvPr>
            <p:cNvSpPr/>
            <p:nvPr/>
          </p:nvSpPr>
          <p:spPr>
            <a:xfrm>
              <a:off x="1827553" y="466036"/>
              <a:ext cx="212854" cy="212854"/>
            </a:xfrm>
            <a:custGeom>
              <a:avLst/>
              <a:gdLst/>
              <a:ahLst/>
              <a:cxnLst/>
              <a:rect l="l" t="t" r="r" b="b"/>
              <a:pathLst>
                <a:path w="6647" h="6647" extrusionOk="0">
                  <a:moveTo>
                    <a:pt x="304" y="1"/>
                  </a:moveTo>
                  <a:lnTo>
                    <a:pt x="1" y="304"/>
                  </a:lnTo>
                  <a:lnTo>
                    <a:pt x="5924" y="6227"/>
                  </a:lnTo>
                  <a:lnTo>
                    <a:pt x="5086" y="6227"/>
                  </a:lnTo>
                  <a:lnTo>
                    <a:pt x="5086" y="6647"/>
                  </a:lnTo>
                  <a:lnTo>
                    <a:pt x="6647" y="6647"/>
                  </a:lnTo>
                  <a:lnTo>
                    <a:pt x="6647" y="5086"/>
                  </a:lnTo>
                  <a:lnTo>
                    <a:pt x="6228" y="5086"/>
                  </a:lnTo>
                  <a:lnTo>
                    <a:pt x="6228" y="592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8">
              <a:extLst>
                <a:ext uri="{FF2B5EF4-FFF2-40B4-BE49-F238E27FC236}">
                  <a16:creationId xmlns:a16="http://schemas.microsoft.com/office/drawing/2014/main" id="{2753C3E9-D28E-A7A5-A5AA-400574667EA0}"/>
                </a:ext>
              </a:extLst>
            </p:cNvPr>
            <p:cNvSpPr/>
            <p:nvPr/>
          </p:nvSpPr>
          <p:spPr>
            <a:xfrm>
              <a:off x="1703017" y="880823"/>
              <a:ext cx="459971" cy="13481"/>
            </a:xfrm>
            <a:custGeom>
              <a:avLst/>
              <a:gdLst/>
              <a:ahLst/>
              <a:cxnLst/>
              <a:rect l="l" t="t" r="r" b="b"/>
              <a:pathLst>
                <a:path w="14364" h="421" extrusionOk="0">
                  <a:moveTo>
                    <a:pt x="0" y="1"/>
                  </a:moveTo>
                  <a:lnTo>
                    <a:pt x="0" y="420"/>
                  </a:lnTo>
                  <a:lnTo>
                    <a:pt x="14363" y="420"/>
                  </a:lnTo>
                  <a:lnTo>
                    <a:pt x="143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8">
              <a:extLst>
                <a:ext uri="{FF2B5EF4-FFF2-40B4-BE49-F238E27FC236}">
                  <a16:creationId xmlns:a16="http://schemas.microsoft.com/office/drawing/2014/main" id="{A0982FA6-09BE-C109-9812-0527986995E4}"/>
                </a:ext>
              </a:extLst>
            </p:cNvPr>
            <p:cNvSpPr/>
            <p:nvPr/>
          </p:nvSpPr>
          <p:spPr>
            <a:xfrm>
              <a:off x="1825568" y="593165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0"/>
                  </a:moveTo>
                  <a:lnTo>
                    <a:pt x="0" y="446"/>
                  </a:lnTo>
                  <a:lnTo>
                    <a:pt x="420" y="446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8">
              <a:extLst>
                <a:ext uri="{FF2B5EF4-FFF2-40B4-BE49-F238E27FC236}">
                  <a16:creationId xmlns:a16="http://schemas.microsoft.com/office/drawing/2014/main" id="{FD63E3CC-A9A9-944D-2040-A8B5E3CEA260}"/>
                </a:ext>
              </a:extLst>
            </p:cNvPr>
            <p:cNvSpPr/>
            <p:nvPr/>
          </p:nvSpPr>
          <p:spPr>
            <a:xfrm>
              <a:off x="1825568" y="564313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0"/>
                  </a:moveTo>
                  <a:lnTo>
                    <a:pt x="0" y="446"/>
                  </a:lnTo>
                  <a:lnTo>
                    <a:pt x="420" y="446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8">
              <a:extLst>
                <a:ext uri="{FF2B5EF4-FFF2-40B4-BE49-F238E27FC236}">
                  <a16:creationId xmlns:a16="http://schemas.microsoft.com/office/drawing/2014/main" id="{EC60486F-68CB-4D22-DE3B-C60A8E57DCB5}"/>
                </a:ext>
              </a:extLst>
            </p:cNvPr>
            <p:cNvSpPr/>
            <p:nvPr/>
          </p:nvSpPr>
          <p:spPr>
            <a:xfrm>
              <a:off x="1926118" y="822830"/>
              <a:ext cx="13738" cy="14602"/>
            </a:xfrm>
            <a:custGeom>
              <a:avLst/>
              <a:gdLst/>
              <a:ahLst/>
              <a:cxnLst/>
              <a:rect l="l" t="t" r="r" b="b"/>
              <a:pathLst>
                <a:path w="429" h="456" extrusionOk="0">
                  <a:moveTo>
                    <a:pt x="1" y="1"/>
                  </a:moveTo>
                  <a:lnTo>
                    <a:pt x="1" y="456"/>
                  </a:lnTo>
                  <a:lnTo>
                    <a:pt x="429" y="456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8">
              <a:extLst>
                <a:ext uri="{FF2B5EF4-FFF2-40B4-BE49-F238E27FC236}">
                  <a16:creationId xmlns:a16="http://schemas.microsoft.com/office/drawing/2014/main" id="{DE09B712-CD6C-DFA7-B4AC-89A0D1D4F43D}"/>
                </a:ext>
              </a:extLst>
            </p:cNvPr>
            <p:cNvSpPr/>
            <p:nvPr/>
          </p:nvSpPr>
          <p:spPr>
            <a:xfrm>
              <a:off x="1926118" y="851683"/>
              <a:ext cx="13738" cy="14314"/>
            </a:xfrm>
            <a:custGeom>
              <a:avLst/>
              <a:gdLst/>
              <a:ahLst/>
              <a:cxnLst/>
              <a:rect l="l" t="t" r="r" b="b"/>
              <a:pathLst>
                <a:path w="429" h="447" extrusionOk="0">
                  <a:moveTo>
                    <a:pt x="1" y="1"/>
                  </a:moveTo>
                  <a:lnTo>
                    <a:pt x="1" y="447"/>
                  </a:lnTo>
                  <a:lnTo>
                    <a:pt x="429" y="447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8">
              <a:extLst>
                <a:ext uri="{FF2B5EF4-FFF2-40B4-BE49-F238E27FC236}">
                  <a16:creationId xmlns:a16="http://schemas.microsoft.com/office/drawing/2014/main" id="{46C86C4F-7D9C-DF78-9A86-34AB5CE60827}"/>
                </a:ext>
              </a:extLst>
            </p:cNvPr>
            <p:cNvSpPr/>
            <p:nvPr/>
          </p:nvSpPr>
          <p:spPr>
            <a:xfrm>
              <a:off x="2026957" y="765414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1" y="1"/>
                  </a:moveTo>
                  <a:lnTo>
                    <a:pt x="1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" name="Google Shape;1120;p58">
            <a:extLst>
              <a:ext uri="{FF2B5EF4-FFF2-40B4-BE49-F238E27FC236}">
                <a16:creationId xmlns:a16="http://schemas.microsoft.com/office/drawing/2014/main" id="{D4A6BADA-D305-1219-D5C0-C9024BFE1897}"/>
              </a:ext>
            </a:extLst>
          </p:cNvPr>
          <p:cNvGrpSpPr/>
          <p:nvPr/>
        </p:nvGrpSpPr>
        <p:grpSpPr>
          <a:xfrm rot="5400000" flipH="1">
            <a:off x="7276559" y="176389"/>
            <a:ext cx="789024" cy="1505819"/>
            <a:chOff x="7911093" y="534999"/>
            <a:chExt cx="1035600" cy="1976400"/>
          </a:xfrm>
        </p:grpSpPr>
        <p:sp>
          <p:nvSpPr>
            <p:cNvPr id="1121" name="Google Shape;1121;p58">
              <a:extLst>
                <a:ext uri="{FF2B5EF4-FFF2-40B4-BE49-F238E27FC236}">
                  <a16:creationId xmlns:a16="http://schemas.microsoft.com/office/drawing/2014/main" id="{02DF2800-0571-F901-7FC0-BD45293F7D6D}"/>
                </a:ext>
              </a:extLst>
            </p:cNvPr>
            <p:cNvSpPr/>
            <p:nvPr/>
          </p:nvSpPr>
          <p:spPr>
            <a:xfrm rot="-5400000" flipH="1">
              <a:off x="7440693" y="1005399"/>
              <a:ext cx="1976400" cy="10356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8">
              <a:extLst>
                <a:ext uri="{FF2B5EF4-FFF2-40B4-BE49-F238E27FC236}">
                  <a16:creationId xmlns:a16="http://schemas.microsoft.com/office/drawing/2014/main" id="{187AA2E9-4ED5-3906-8738-4B94A214C49C}"/>
                </a:ext>
              </a:extLst>
            </p:cNvPr>
            <p:cNvSpPr/>
            <p:nvPr/>
          </p:nvSpPr>
          <p:spPr>
            <a:xfrm rot="-5400000" flipH="1">
              <a:off x="8044746" y="689340"/>
              <a:ext cx="767997" cy="76796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D3FC092-70F5-29A5-DBAB-5FEB300D36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70869" y="3992275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1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A6F13-D57F-E8D8-D25D-32C953FDC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EDBE0B-C650-6DB3-50A9-3645D1AFF5B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457380" y="2074383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SQL </a:t>
            </a:r>
            <a:r>
              <a:rPr lang="en-ID" sz="2400" dirty="0" err="1"/>
              <a:t>Simulasi</a:t>
            </a:r>
            <a:r>
              <a:rPr lang="en-ID" sz="2400" dirty="0"/>
              <a:t> ATM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ABDD68-D838-CBEC-A2D8-44E07D6CC8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5279785" cy="5143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3202219-A864-635D-F717-6AF166EC4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8103" y="959182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774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3DFDC-CC20-EB33-A559-1FC4B36EB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BCF2CED-A3CA-E4D1-A9DD-B7A56861822E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1. </a:t>
            </a:r>
            <a:r>
              <a:rPr lang="en-ID" sz="2400" b="1" dirty="0" err="1"/>
              <a:t>Pendaftaran</a:t>
            </a:r>
            <a:r>
              <a:rPr lang="en-ID" sz="2400" b="1" dirty="0"/>
              <a:t> Akun (Register)</a:t>
            </a:r>
            <a:endParaRPr lang="en-ID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45E9EC-48F5-E1B2-CCB4-465DB75D7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72" y="1764546"/>
            <a:ext cx="7621064" cy="1124107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AB899D19-A737-891D-62A2-A080C50FC4F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462276" y="3237648"/>
            <a:ext cx="504336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nama dan PIN disimpan ke tabel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accounts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Saldo awal = 0.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PIN bisa di-</a:t>
            </a:r>
            <a:r>
              <a:rPr kumimoji="0" lang="en-US" altLang="en-US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hash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jika ingin lebih aman (fitur lanjutan).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549A65-5B59-AA5B-51CB-53401E599F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3960" y="582413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400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AD2BD-A0A6-D01F-54E9-737DA1F3F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47FA0-DBAE-7552-B4FC-492EB319B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C2656DD-62B2-CCDE-0DBC-B298D13C1C2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2. Login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FA027E3-F503-DCE6-45AC-723893964D7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540446" y="3208910"/>
            <a:ext cx="499897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Sistem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mencocokkan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id dan pin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dari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database.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Jika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cocok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session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disimpan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 file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session.json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simulasi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login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aktif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dibaca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setiap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kali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pengguna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ingin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melakukan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transaksi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72C301-F0C2-9557-4FB8-E94C422FA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35" y="1783599"/>
            <a:ext cx="7611537" cy="1086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2985A6-D450-2BEE-32DF-F5F3E2497D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9540" y="554645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78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131D5E-0D17-50D6-ED00-50ADBCE71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0BBA7-16B0-FB4E-70F7-237033AE4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13D33E-5D86-786B-C6C6-E91602BBE1F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3. </a:t>
            </a:r>
            <a:r>
              <a:rPr lang="en-ID" sz="2400" dirty="0" err="1"/>
              <a:t>Setor</a:t>
            </a:r>
            <a:r>
              <a:rPr lang="en-ID" sz="2400" dirty="0"/>
              <a:t> Uang (Deposit)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F29331F-E807-F529-7CD3-8652DE8496C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381950" y="3332020"/>
            <a:ext cx="4998971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Cek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apakah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user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sedang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login (via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).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Tambahkan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jumlah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di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tabel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accounts.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Catat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transaksi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tabel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transactions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dengan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tipe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deposit.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5C3F6B-FA57-0425-9F8A-A5DA1DF48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780" y="1778836"/>
            <a:ext cx="7621064" cy="10955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3D8970-0AD1-CDAE-3119-9819220A20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2112" y="698101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294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50C499-BBBC-C9DA-CFB4-2C71735C3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B56C7-1734-D967-2D7F-9B280B60E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FA7C3C-9AC5-0650-06CA-EAAC0793619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4. Tarik Uang (Withdraw)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2098CB2-BF20-0105-65EB-E64B5823CA7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747710" y="3196718"/>
            <a:ext cx="499897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Cek login.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Cek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apakah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cukup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Kurangi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Simpan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transaksi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transactions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dengan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tipe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withdraw.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75CA15-4E34-9A23-9821-468B43F82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114" y="1811480"/>
            <a:ext cx="7602011" cy="11145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C680DA-D52D-D51B-7B18-5C607EB94D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60393" y="623343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28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915E6-64F4-80A4-A4CA-308F0324F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7BC28-DF32-AFAB-142F-113120F4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83C6C0-98A2-D732-9654-96130048C23E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5. Transfer Uang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5493815-B93F-EE51-8190-B0B1324B677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747710" y="3196718"/>
            <a:ext cx="499897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Cek login dan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Kurangi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pengirim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Tambah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penerima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Simpan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2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transaksi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: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transfer_out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(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pengirim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) &amp;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transfer_in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(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penerima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).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C3932B-C3C7-8547-6785-0C420D68F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735" y="1764546"/>
            <a:ext cx="7611537" cy="1124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29497C3-56AF-B5D4-D9BD-2867FDCF9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72759" y="623343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619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325B2-9B6D-0224-A012-DC30DE42E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E6681-5F4F-AE57-83DD-B69EC92C2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5944E8-B8A7-2D8E-0EA8-6252962AB032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6. Cek Saldo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36A035B-CCC7-47A1-0610-07986D20713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747710" y="356605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Ambil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saldo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database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berdasarkan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ID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4D75D5-B391-DAF7-403D-1CD6B215C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64" y="1790659"/>
            <a:ext cx="7621064" cy="11050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A26744-FBA0-05A5-4D31-5A4D6FBA7E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1436" y="639575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169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A50B8-65F8-E10A-EA62-14D326B74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19AD9F-4136-9041-AC7F-B435FF2EC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C0BF31-E977-5ADC-D8DC-E098176EF65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7. Riwayat </a:t>
            </a:r>
            <a:r>
              <a:rPr lang="en-ID" sz="2400" dirty="0" err="1"/>
              <a:t>Transaksi</a:t>
            </a:r>
            <a:endParaRPr lang="en-ID" sz="240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7D1863E-09CD-4E75-147C-7E26D826D04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077114" y="3394171"/>
            <a:ext cx="499897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Ambil 10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transaksi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terakhir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database.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Tampilkan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di terminal.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Simpan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file: transaction-history.txt.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6E1AC7-26C6-3A66-D501-741741C81E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596" y="1769309"/>
            <a:ext cx="7573432" cy="11145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52606D-883E-7936-DB96-4D0A41BAB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8296" y="678306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127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B60ED6-B642-5776-831D-FA22ADF6C0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BCA80-4140-7E5B-B5C9-7ECF87FB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928978-40CF-C3E2-30DC-47615363FB2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99872" y="396169"/>
            <a:ext cx="5381564" cy="1322100"/>
          </a:xfrm>
        </p:spPr>
        <p:txBody>
          <a:bodyPr/>
          <a:lstStyle/>
          <a:p>
            <a:r>
              <a:rPr lang="en-ID" sz="2400" dirty="0"/>
              <a:t>8. Logout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A1BDC07-E2D7-58F7-A394-26F9E57413F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14F721-7A27-4BCB-0F77-5F176A1D85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72" y="1749329"/>
            <a:ext cx="7621064" cy="1124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5AF944B-83B7-F427-7FD3-9F42F50358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94304" y="636144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11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1"/>
          <p:cNvSpPr txBox="1">
            <a:spLocks noGrp="1"/>
          </p:cNvSpPr>
          <p:nvPr>
            <p:ph type="subTitle" idx="1"/>
          </p:nvPr>
        </p:nvSpPr>
        <p:spPr>
          <a:xfrm>
            <a:off x="2076882" y="2256175"/>
            <a:ext cx="24453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0" name="Google Shape;310;p41"/>
          <p:cNvSpPr txBox="1">
            <a:spLocks noGrp="1"/>
          </p:cNvSpPr>
          <p:nvPr>
            <p:ph type="subTitle" idx="3"/>
          </p:nvPr>
        </p:nvSpPr>
        <p:spPr>
          <a:xfrm>
            <a:off x="5485231" y="2256175"/>
            <a:ext cx="24453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1" name="Google Shape;311;p41"/>
          <p:cNvSpPr txBox="1">
            <a:spLocks noGrp="1"/>
          </p:cNvSpPr>
          <p:nvPr>
            <p:ph type="subTitle" idx="5"/>
          </p:nvPr>
        </p:nvSpPr>
        <p:spPr>
          <a:xfrm>
            <a:off x="2076882" y="3970846"/>
            <a:ext cx="24453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2" name="Google Shape;312;p41"/>
          <p:cNvSpPr txBox="1">
            <a:spLocks noGrp="1"/>
          </p:cNvSpPr>
          <p:nvPr>
            <p:ph type="subTitle" idx="7"/>
          </p:nvPr>
        </p:nvSpPr>
        <p:spPr>
          <a:xfrm>
            <a:off x="5485231" y="3970846"/>
            <a:ext cx="2445300" cy="63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describe the topic of the section here</a:t>
            </a:r>
            <a:endParaRPr/>
          </a:p>
        </p:txBody>
      </p:sp>
      <p:sp>
        <p:nvSpPr>
          <p:cNvPr id="313" name="Google Shape;313;p41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14" name="Google Shape;314;p41"/>
          <p:cNvSpPr txBox="1">
            <a:spLocks noGrp="1"/>
          </p:cNvSpPr>
          <p:nvPr>
            <p:ph type="subTitle" idx="9"/>
          </p:nvPr>
        </p:nvSpPr>
        <p:spPr>
          <a:xfrm>
            <a:off x="2071906" y="1216888"/>
            <a:ext cx="2445300" cy="8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</a:t>
            </a:r>
            <a:r>
              <a:rPr lang="en" dirty="0">
                <a:highlight>
                  <a:schemeClr val="dk2"/>
                </a:highlight>
              </a:rPr>
              <a:t>duction</a:t>
            </a:r>
            <a:r>
              <a:rPr lang="en" dirty="0"/>
              <a:t> </a:t>
            </a:r>
            <a:endParaRPr dirty="0"/>
          </a:p>
        </p:txBody>
      </p:sp>
      <p:sp>
        <p:nvSpPr>
          <p:cNvPr id="315" name="Google Shape;315;p41"/>
          <p:cNvSpPr txBox="1">
            <a:spLocks noGrp="1"/>
          </p:cNvSpPr>
          <p:nvPr>
            <p:ph type="subTitle" idx="13"/>
          </p:nvPr>
        </p:nvSpPr>
        <p:spPr>
          <a:xfrm>
            <a:off x="5485231" y="1232250"/>
            <a:ext cx="2445300" cy="8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</a:t>
            </a:r>
            <a:r>
              <a:rPr lang="en" dirty="0">
                <a:highlight>
                  <a:schemeClr val="dk2"/>
                </a:highlight>
              </a:rPr>
              <a:t> kerja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16" name="Google Shape;316;p41"/>
          <p:cNvSpPr txBox="1">
            <a:spLocks noGrp="1"/>
          </p:cNvSpPr>
          <p:nvPr>
            <p:ph type="subTitle" idx="14"/>
          </p:nvPr>
        </p:nvSpPr>
        <p:spPr>
          <a:xfrm>
            <a:off x="2071906" y="2937960"/>
            <a:ext cx="2445300" cy="8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</a:t>
            </a:r>
            <a:r>
              <a:rPr lang="en" dirty="0">
                <a:highlight>
                  <a:schemeClr val="dk2"/>
                </a:highlight>
              </a:rPr>
              <a:t>put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17" name="Google Shape;317;p41"/>
          <p:cNvSpPr txBox="1">
            <a:spLocks noGrp="1"/>
          </p:cNvSpPr>
          <p:nvPr>
            <p:ph type="subTitle" idx="15"/>
          </p:nvPr>
        </p:nvSpPr>
        <p:spPr>
          <a:xfrm>
            <a:off x="5485231" y="2937960"/>
            <a:ext cx="2445300" cy="85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</a:t>
            </a:r>
            <a:r>
              <a:rPr lang="en" dirty="0">
                <a:highlight>
                  <a:schemeClr val="dk2"/>
                </a:highlight>
              </a:rPr>
              <a:t>mary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18" name="Google Shape;318;p41"/>
          <p:cNvSpPr txBox="1">
            <a:spLocks noGrp="1"/>
          </p:cNvSpPr>
          <p:nvPr>
            <p:ph type="title"/>
          </p:nvPr>
        </p:nvSpPr>
        <p:spPr>
          <a:xfrm>
            <a:off x="1213444" y="1517103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9" name="Google Shape;319;p41"/>
          <p:cNvSpPr txBox="1">
            <a:spLocks noGrp="1"/>
          </p:cNvSpPr>
          <p:nvPr>
            <p:ph type="title" idx="2"/>
          </p:nvPr>
        </p:nvSpPr>
        <p:spPr>
          <a:xfrm>
            <a:off x="4621844" y="1517103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20" name="Google Shape;320;p41"/>
          <p:cNvSpPr txBox="1">
            <a:spLocks noGrp="1"/>
          </p:cNvSpPr>
          <p:nvPr>
            <p:ph type="title" idx="4"/>
          </p:nvPr>
        </p:nvSpPr>
        <p:spPr>
          <a:xfrm>
            <a:off x="1213444" y="3233325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1" name="Google Shape;321;p41"/>
          <p:cNvSpPr txBox="1">
            <a:spLocks noGrp="1"/>
          </p:cNvSpPr>
          <p:nvPr>
            <p:ph type="title" idx="6"/>
          </p:nvPr>
        </p:nvSpPr>
        <p:spPr>
          <a:xfrm>
            <a:off x="4621844" y="3233325"/>
            <a:ext cx="8634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22" name="Google Shape;322;p41"/>
          <p:cNvGrpSpPr/>
          <p:nvPr/>
        </p:nvGrpSpPr>
        <p:grpSpPr>
          <a:xfrm>
            <a:off x="8220912" y="534815"/>
            <a:ext cx="683088" cy="1303597"/>
            <a:chOff x="8632600" y="4089800"/>
            <a:chExt cx="271800" cy="518700"/>
          </a:xfrm>
        </p:grpSpPr>
        <p:sp>
          <p:nvSpPr>
            <p:cNvPr id="323" name="Google Shape;323;p41"/>
            <p:cNvSpPr/>
            <p:nvPr/>
          </p:nvSpPr>
          <p:spPr>
            <a:xfrm rot="-5400000">
              <a:off x="8509150" y="4213250"/>
              <a:ext cx="518700" cy="2718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1"/>
            <p:cNvSpPr/>
            <p:nvPr/>
          </p:nvSpPr>
          <p:spPr>
            <a:xfrm rot="-5400000">
              <a:off x="8667677" y="4130605"/>
              <a:ext cx="201550" cy="20154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DB54BA9-8B7E-C3EA-F47D-122E4AA6A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04193" y="469582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E4377-0AC1-B2A7-88D4-2057422860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AA272-8982-E8DD-AFA6-A018FF6EA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249489-199A-904C-98AD-32848590EF8A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70212" y="-18274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Accounts Table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C602672D-5384-1E51-5FF4-1E2C10020F5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11277C-487C-B029-D9FA-ADF790E32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72" y="1749329"/>
            <a:ext cx="7621064" cy="1124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671DFD-7CA2-139A-ED8F-52EBABA54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5482"/>
            <a:ext cx="9144000" cy="41280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2B7EA5-080B-9A53-2909-80EE9AA44B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27585" y="1779764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4360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A5233B-63EF-8519-FE55-07DF12618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9CC5F-BF32-6F57-044B-7AFFD4085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CAFD701-CC85-6B23-0947-B0E614136A1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82404" y="202002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Accounts Data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23A70C0-FD0B-6DD3-361A-11AE069E260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DCEF3A-D1C6-4772-DD10-B0D921F3F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72" y="1749329"/>
            <a:ext cx="7621064" cy="11241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43302F4-002A-662A-A6D4-5C08C208C0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390104"/>
            <a:ext cx="9144000" cy="352507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39EA35-8B9D-12A8-FF25-D24196730421}"/>
              </a:ext>
            </a:extLst>
          </p:cNvPr>
          <p:cNvSpPr/>
          <p:nvPr/>
        </p:nvSpPr>
        <p:spPr>
          <a:xfrm>
            <a:off x="451104" y="3657600"/>
            <a:ext cx="7621064" cy="670560"/>
          </a:xfrm>
          <a:prstGeom prst="rect">
            <a:avLst/>
          </a:prstGeom>
          <a:solidFill>
            <a:schemeClr val="accent1">
              <a:alpha val="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29E080-F2D7-0F31-71E2-79394D58AD72}"/>
              </a:ext>
            </a:extLst>
          </p:cNvPr>
          <p:cNvSpPr/>
          <p:nvPr/>
        </p:nvSpPr>
        <p:spPr>
          <a:xfrm>
            <a:off x="451104" y="2992475"/>
            <a:ext cx="7621064" cy="67056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D2E8526-63B0-3F93-4E8D-4D36E545A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3479" y="371879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044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7BDDE-F1DE-665E-85EC-21179CDB5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29BDE6-50EF-3963-5294-C5945EA295C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70212" y="-18274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Accounts ERD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B9D377F-308B-5BEA-B1D6-26770847388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AA4952-77A9-F379-E080-BFF9151C81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82658" y="1015482"/>
            <a:ext cx="7578683" cy="41280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CDBB01-1E0B-E2F6-469D-6CB48C611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46483" y="3026274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057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D57574-90D8-587B-264D-C670E48D7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6FA20-E61D-B1B6-4EC4-37767AFAA8D3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70212" y="-18274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Transactions Table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FF009C0-53F7-8A70-93B8-5188BA23A6BA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DAE521-67B7-B275-2633-F4C424C3A1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000693"/>
            <a:ext cx="9144000" cy="41575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4B72786-97D6-8D8A-FAA4-727C2B129C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6910" y="1865550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32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8507C-09D3-11EB-6F43-08E9410A0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1E684D7-EC15-9EFB-CED2-FCA7C1C8B93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94596" y="453545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Transactions Data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2B64425-77B4-6B5C-C83B-5C0EE3B0388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7C9F54-BEDF-7990-F637-C1159AE2CD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780237"/>
            <a:ext cx="9144000" cy="259851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D941842-0847-5F4D-B4BB-266B55264D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581230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3190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C7198-112C-FC01-A876-ACB642397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29D5B8-8BB8-0D7E-5FBA-C6C139A2732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970212" y="-18274"/>
            <a:ext cx="5381564" cy="1322100"/>
          </a:xfrm>
        </p:spPr>
        <p:txBody>
          <a:bodyPr/>
          <a:lstStyle/>
          <a:p>
            <a:pPr algn="ctr"/>
            <a:r>
              <a:rPr lang="en-ID" sz="2400" dirty="0"/>
              <a:t>Transactions ERD Structure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762723A-8AF4-0E1C-21C8-C87B8D21DD1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576730" y="3444130"/>
            <a:ext cx="4998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Hapus file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session.json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Simulasi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keluar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dari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akun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15EC7E-63F9-0E14-2A93-2547A57F08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929" y="1000693"/>
            <a:ext cx="9130141" cy="41575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FA6F1E-C848-E4E7-E77A-49F94F637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92215" y="3133475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152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4A15DAD0-4A4B-2940-B787-0BFF58E81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2">
            <a:extLst>
              <a:ext uri="{FF2B5EF4-FFF2-40B4-BE49-F238E27FC236}">
                <a16:creationId xmlns:a16="http://schemas.microsoft.com/office/drawing/2014/main" id="{548FF1BF-C48F-626B-F7DF-077FC1B4C725}"/>
              </a:ext>
            </a:extLst>
          </p:cNvPr>
          <p:cNvSpPr/>
          <p:nvPr/>
        </p:nvSpPr>
        <p:spPr>
          <a:xfrm rot="10800000" flipH="1">
            <a:off x="7290100" y="100"/>
            <a:ext cx="1138800" cy="3649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2">
            <a:extLst>
              <a:ext uri="{FF2B5EF4-FFF2-40B4-BE49-F238E27FC236}">
                <a16:creationId xmlns:a16="http://schemas.microsoft.com/office/drawing/2014/main" id="{4A84632F-ED2E-1D39-6549-23DB17C58E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857100"/>
            <a:ext cx="5856600" cy="93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</a:t>
            </a:r>
            <a:r>
              <a:rPr lang="en" dirty="0">
                <a:highlight>
                  <a:schemeClr val="dk2"/>
                </a:highlight>
              </a:rPr>
              <a:t>put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31" name="Google Shape;331;p42">
            <a:extLst>
              <a:ext uri="{FF2B5EF4-FFF2-40B4-BE49-F238E27FC236}">
                <a16:creationId xmlns:a16="http://schemas.microsoft.com/office/drawing/2014/main" id="{DE0319F3-61A4-E44E-627B-91A616DF6D2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5001150" y="485486"/>
            <a:ext cx="3150900" cy="13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32" name="Google Shape;332;p42">
            <a:extLst>
              <a:ext uri="{FF2B5EF4-FFF2-40B4-BE49-F238E27FC236}">
                <a16:creationId xmlns:a16="http://schemas.microsoft.com/office/drawing/2014/main" id="{B012465F-8365-9A6F-CDD9-FD43FD340E4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5700" y="2920875"/>
            <a:ext cx="3150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grpSp>
        <p:nvGrpSpPr>
          <p:cNvPr id="333" name="Google Shape;333;p42">
            <a:extLst>
              <a:ext uri="{FF2B5EF4-FFF2-40B4-BE49-F238E27FC236}">
                <a16:creationId xmlns:a16="http://schemas.microsoft.com/office/drawing/2014/main" id="{3225FAE1-0672-4640-EFE6-FD0AB21C6E99}"/>
              </a:ext>
            </a:extLst>
          </p:cNvPr>
          <p:cNvGrpSpPr/>
          <p:nvPr/>
        </p:nvGrpSpPr>
        <p:grpSpPr>
          <a:xfrm>
            <a:off x="6894087" y="3174878"/>
            <a:ext cx="843641" cy="1003151"/>
            <a:chOff x="4872572" y="450313"/>
            <a:chExt cx="386832" cy="459971"/>
          </a:xfrm>
        </p:grpSpPr>
        <p:sp>
          <p:nvSpPr>
            <p:cNvPr id="334" name="Google Shape;334;p42">
              <a:extLst>
                <a:ext uri="{FF2B5EF4-FFF2-40B4-BE49-F238E27FC236}">
                  <a16:creationId xmlns:a16="http://schemas.microsoft.com/office/drawing/2014/main" id="{71AE2CAD-08E9-4AD2-DC85-A8ABCE795B22}"/>
                </a:ext>
              </a:extLst>
            </p:cNvPr>
            <p:cNvSpPr/>
            <p:nvPr/>
          </p:nvSpPr>
          <p:spPr>
            <a:xfrm>
              <a:off x="5231641" y="486306"/>
              <a:ext cx="13481" cy="201165"/>
            </a:xfrm>
            <a:custGeom>
              <a:avLst/>
              <a:gdLst/>
              <a:ahLst/>
              <a:cxnLst/>
              <a:rect l="l" t="t" r="r" b="b"/>
              <a:pathLst>
                <a:path w="421" h="6282" extrusionOk="0">
                  <a:moveTo>
                    <a:pt x="1" y="1"/>
                  </a:moveTo>
                  <a:lnTo>
                    <a:pt x="1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2">
              <a:extLst>
                <a:ext uri="{FF2B5EF4-FFF2-40B4-BE49-F238E27FC236}">
                  <a16:creationId xmlns:a16="http://schemas.microsoft.com/office/drawing/2014/main" id="{20E5A044-5075-25F9-FF50-3E74683B9674}"/>
                </a:ext>
              </a:extLst>
            </p:cNvPr>
            <p:cNvSpPr/>
            <p:nvPr/>
          </p:nvSpPr>
          <p:spPr>
            <a:xfrm>
              <a:off x="4886566" y="486306"/>
              <a:ext cx="13449" cy="201165"/>
            </a:xfrm>
            <a:custGeom>
              <a:avLst/>
              <a:gdLst/>
              <a:ahLst/>
              <a:cxnLst/>
              <a:rect l="l" t="t" r="r" b="b"/>
              <a:pathLst>
                <a:path w="420" h="6282" extrusionOk="0">
                  <a:moveTo>
                    <a:pt x="0" y="1"/>
                  </a:moveTo>
                  <a:lnTo>
                    <a:pt x="0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2">
              <a:extLst>
                <a:ext uri="{FF2B5EF4-FFF2-40B4-BE49-F238E27FC236}">
                  <a16:creationId xmlns:a16="http://schemas.microsoft.com/office/drawing/2014/main" id="{C8287059-39E8-A10B-00EE-D7E4A7A1CCF9}"/>
                </a:ext>
              </a:extLst>
            </p:cNvPr>
            <p:cNvSpPr/>
            <p:nvPr/>
          </p:nvSpPr>
          <p:spPr>
            <a:xfrm>
              <a:off x="5137655" y="507761"/>
              <a:ext cx="43198" cy="72019"/>
            </a:xfrm>
            <a:custGeom>
              <a:avLst/>
              <a:gdLst/>
              <a:ahLst/>
              <a:cxnLst/>
              <a:rect l="l" t="t" r="r" b="b"/>
              <a:pathLst>
                <a:path w="1349" h="2249" extrusionOk="0">
                  <a:moveTo>
                    <a:pt x="465" y="0"/>
                  </a:moveTo>
                  <a:lnTo>
                    <a:pt x="465" y="241"/>
                  </a:lnTo>
                  <a:lnTo>
                    <a:pt x="19" y="241"/>
                  </a:lnTo>
                  <a:lnTo>
                    <a:pt x="19" y="1338"/>
                  </a:lnTo>
                  <a:lnTo>
                    <a:pt x="911" y="1338"/>
                  </a:lnTo>
                  <a:lnTo>
                    <a:pt x="911" y="1588"/>
                  </a:lnTo>
                  <a:lnTo>
                    <a:pt x="1" y="1588"/>
                  </a:lnTo>
                  <a:lnTo>
                    <a:pt x="1" y="2007"/>
                  </a:lnTo>
                  <a:lnTo>
                    <a:pt x="465" y="2007"/>
                  </a:lnTo>
                  <a:lnTo>
                    <a:pt x="465" y="2248"/>
                  </a:lnTo>
                  <a:lnTo>
                    <a:pt x="884" y="2248"/>
                  </a:lnTo>
                  <a:lnTo>
                    <a:pt x="884" y="2007"/>
                  </a:lnTo>
                  <a:lnTo>
                    <a:pt x="1330" y="2007"/>
                  </a:lnTo>
                  <a:lnTo>
                    <a:pt x="1330" y="919"/>
                  </a:lnTo>
                  <a:lnTo>
                    <a:pt x="438" y="919"/>
                  </a:lnTo>
                  <a:lnTo>
                    <a:pt x="438" y="660"/>
                  </a:lnTo>
                  <a:lnTo>
                    <a:pt x="1348" y="660"/>
                  </a:lnTo>
                  <a:lnTo>
                    <a:pt x="1348" y="241"/>
                  </a:lnTo>
                  <a:lnTo>
                    <a:pt x="884" y="241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2">
              <a:extLst>
                <a:ext uri="{FF2B5EF4-FFF2-40B4-BE49-F238E27FC236}">
                  <a16:creationId xmlns:a16="http://schemas.microsoft.com/office/drawing/2014/main" id="{3896FDB0-6C6D-49D3-693D-D51542F8A628}"/>
                </a:ext>
              </a:extLst>
            </p:cNvPr>
            <p:cNvSpPr/>
            <p:nvPr/>
          </p:nvSpPr>
          <p:spPr>
            <a:xfrm>
              <a:off x="5058527" y="652022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2">
              <a:extLst>
                <a:ext uri="{FF2B5EF4-FFF2-40B4-BE49-F238E27FC236}">
                  <a16:creationId xmlns:a16="http://schemas.microsoft.com/office/drawing/2014/main" id="{8DBD91EE-7E81-B856-C326-140790FEABD0}"/>
                </a:ext>
              </a:extLst>
            </p:cNvPr>
            <p:cNvSpPr/>
            <p:nvPr/>
          </p:nvSpPr>
          <p:spPr>
            <a:xfrm>
              <a:off x="5087379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2">
              <a:extLst>
                <a:ext uri="{FF2B5EF4-FFF2-40B4-BE49-F238E27FC236}">
                  <a16:creationId xmlns:a16="http://schemas.microsoft.com/office/drawing/2014/main" id="{78362B53-A5E0-E7F6-8A34-311B9BEB13BB}"/>
                </a:ext>
              </a:extLst>
            </p:cNvPr>
            <p:cNvSpPr/>
            <p:nvPr/>
          </p:nvSpPr>
          <p:spPr>
            <a:xfrm>
              <a:off x="5029963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2">
              <a:extLst>
                <a:ext uri="{FF2B5EF4-FFF2-40B4-BE49-F238E27FC236}">
                  <a16:creationId xmlns:a16="http://schemas.microsoft.com/office/drawing/2014/main" id="{1A8319AC-840A-4BAB-ED94-6FA4D110D5A4}"/>
                </a:ext>
              </a:extLst>
            </p:cNvPr>
            <p:cNvSpPr/>
            <p:nvPr/>
          </p:nvSpPr>
          <p:spPr>
            <a:xfrm>
              <a:off x="4943694" y="508305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2">
              <a:extLst>
                <a:ext uri="{FF2B5EF4-FFF2-40B4-BE49-F238E27FC236}">
                  <a16:creationId xmlns:a16="http://schemas.microsoft.com/office/drawing/2014/main" id="{6EC90906-E33D-5504-712C-B9A93DFFAF92}"/>
                </a:ext>
              </a:extLst>
            </p:cNvPr>
            <p:cNvSpPr/>
            <p:nvPr/>
          </p:nvSpPr>
          <p:spPr>
            <a:xfrm>
              <a:off x="4914842" y="50830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2">
              <a:extLst>
                <a:ext uri="{FF2B5EF4-FFF2-40B4-BE49-F238E27FC236}">
                  <a16:creationId xmlns:a16="http://schemas.microsoft.com/office/drawing/2014/main" id="{B490E197-EDB9-AD9E-3A76-28C96DB8479C}"/>
                </a:ext>
              </a:extLst>
            </p:cNvPr>
            <p:cNvSpPr/>
            <p:nvPr/>
          </p:nvSpPr>
          <p:spPr>
            <a:xfrm>
              <a:off x="4924545" y="716292"/>
              <a:ext cx="282567" cy="193992"/>
            </a:xfrm>
            <a:custGeom>
              <a:avLst/>
              <a:gdLst/>
              <a:ahLst/>
              <a:cxnLst/>
              <a:rect l="l" t="t" r="r" b="b"/>
              <a:pathLst>
                <a:path w="8824" h="6058" extrusionOk="0">
                  <a:moveTo>
                    <a:pt x="4203" y="1856"/>
                  </a:moveTo>
                  <a:lnTo>
                    <a:pt x="4203" y="2926"/>
                  </a:lnTo>
                  <a:lnTo>
                    <a:pt x="3123" y="2926"/>
                  </a:lnTo>
                  <a:lnTo>
                    <a:pt x="4203" y="1856"/>
                  </a:lnTo>
                  <a:close/>
                  <a:moveTo>
                    <a:pt x="4622" y="1856"/>
                  </a:moveTo>
                  <a:lnTo>
                    <a:pt x="5701" y="2926"/>
                  </a:lnTo>
                  <a:lnTo>
                    <a:pt x="4622" y="2926"/>
                  </a:lnTo>
                  <a:lnTo>
                    <a:pt x="4622" y="1856"/>
                  </a:lnTo>
                  <a:close/>
                  <a:moveTo>
                    <a:pt x="4203" y="0"/>
                  </a:moveTo>
                  <a:lnTo>
                    <a:pt x="4203" y="1133"/>
                  </a:lnTo>
                  <a:lnTo>
                    <a:pt x="3516" y="1133"/>
                  </a:lnTo>
                  <a:lnTo>
                    <a:pt x="3516" y="1553"/>
                  </a:lnTo>
                  <a:lnTo>
                    <a:pt x="3908" y="1553"/>
                  </a:lnTo>
                  <a:lnTo>
                    <a:pt x="1" y="5460"/>
                  </a:lnTo>
                  <a:lnTo>
                    <a:pt x="295" y="5754"/>
                  </a:lnTo>
                  <a:lnTo>
                    <a:pt x="2704" y="3355"/>
                  </a:lnTo>
                  <a:lnTo>
                    <a:pt x="4203" y="3355"/>
                  </a:lnTo>
                  <a:lnTo>
                    <a:pt x="4203" y="6058"/>
                  </a:lnTo>
                  <a:lnTo>
                    <a:pt x="4622" y="6058"/>
                  </a:lnTo>
                  <a:lnTo>
                    <a:pt x="4622" y="3355"/>
                  </a:lnTo>
                  <a:lnTo>
                    <a:pt x="6121" y="3355"/>
                  </a:lnTo>
                  <a:lnTo>
                    <a:pt x="8529" y="5754"/>
                  </a:lnTo>
                  <a:lnTo>
                    <a:pt x="8824" y="5460"/>
                  </a:lnTo>
                  <a:lnTo>
                    <a:pt x="4916" y="1553"/>
                  </a:lnTo>
                  <a:lnTo>
                    <a:pt x="5309" y="1553"/>
                  </a:lnTo>
                  <a:lnTo>
                    <a:pt x="5309" y="1133"/>
                  </a:lnTo>
                  <a:lnTo>
                    <a:pt x="4622" y="1133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2">
              <a:extLst>
                <a:ext uri="{FF2B5EF4-FFF2-40B4-BE49-F238E27FC236}">
                  <a16:creationId xmlns:a16="http://schemas.microsoft.com/office/drawing/2014/main" id="{C7B8BDE8-C00C-974A-EE00-4AC03A370E95}"/>
                </a:ext>
              </a:extLst>
            </p:cNvPr>
            <p:cNvSpPr/>
            <p:nvPr/>
          </p:nvSpPr>
          <p:spPr>
            <a:xfrm>
              <a:off x="4872572" y="450313"/>
              <a:ext cx="386832" cy="43198"/>
            </a:xfrm>
            <a:custGeom>
              <a:avLst/>
              <a:gdLst/>
              <a:ahLst/>
              <a:cxnLst/>
              <a:rect l="l" t="t" r="r" b="b"/>
              <a:pathLst>
                <a:path w="12080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12079" y="1348"/>
                  </a:lnTo>
                  <a:lnTo>
                    <a:pt x="12079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2">
              <a:extLst>
                <a:ext uri="{FF2B5EF4-FFF2-40B4-BE49-F238E27FC236}">
                  <a16:creationId xmlns:a16="http://schemas.microsoft.com/office/drawing/2014/main" id="{BFD199D4-352B-714E-45AC-060E67DF7ACA}"/>
                </a:ext>
              </a:extLst>
            </p:cNvPr>
            <p:cNvSpPr/>
            <p:nvPr/>
          </p:nvSpPr>
          <p:spPr>
            <a:xfrm>
              <a:off x="4872572" y="680298"/>
              <a:ext cx="386832" cy="43166"/>
            </a:xfrm>
            <a:custGeom>
              <a:avLst/>
              <a:gdLst/>
              <a:ahLst/>
              <a:cxnLst/>
              <a:rect l="l" t="t" r="r" b="b"/>
              <a:pathLst>
                <a:path w="12080" h="1348" extrusionOk="0">
                  <a:moveTo>
                    <a:pt x="0" y="0"/>
                  </a:moveTo>
                  <a:lnTo>
                    <a:pt x="0" y="1347"/>
                  </a:lnTo>
                  <a:lnTo>
                    <a:pt x="12079" y="1347"/>
                  </a:lnTo>
                  <a:lnTo>
                    <a:pt x="12079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2">
              <a:extLst>
                <a:ext uri="{FF2B5EF4-FFF2-40B4-BE49-F238E27FC236}">
                  <a16:creationId xmlns:a16="http://schemas.microsoft.com/office/drawing/2014/main" id="{E3A99595-6A07-8C0F-4264-4534BF6977B8}"/>
                </a:ext>
              </a:extLst>
            </p:cNvPr>
            <p:cNvSpPr/>
            <p:nvPr/>
          </p:nvSpPr>
          <p:spPr>
            <a:xfrm>
              <a:off x="4910263" y="527167"/>
              <a:ext cx="311131" cy="107724"/>
            </a:xfrm>
            <a:custGeom>
              <a:avLst/>
              <a:gdLst/>
              <a:ahLst/>
              <a:cxnLst/>
              <a:rect l="l" t="t" r="r" b="b"/>
              <a:pathLst>
                <a:path w="9716" h="3364" extrusionOk="0">
                  <a:moveTo>
                    <a:pt x="4408" y="1"/>
                  </a:moveTo>
                  <a:lnTo>
                    <a:pt x="2169" y="2240"/>
                  </a:lnTo>
                  <a:lnTo>
                    <a:pt x="1491" y="1571"/>
                  </a:lnTo>
                  <a:lnTo>
                    <a:pt x="1" y="3061"/>
                  </a:lnTo>
                  <a:lnTo>
                    <a:pt x="295" y="3364"/>
                  </a:lnTo>
                  <a:lnTo>
                    <a:pt x="1491" y="2168"/>
                  </a:lnTo>
                  <a:lnTo>
                    <a:pt x="2169" y="2838"/>
                  </a:lnTo>
                  <a:lnTo>
                    <a:pt x="4408" y="589"/>
                  </a:lnTo>
                  <a:lnTo>
                    <a:pt x="5443" y="1624"/>
                  </a:lnTo>
                  <a:lnTo>
                    <a:pt x="6121" y="1624"/>
                  </a:lnTo>
                  <a:lnTo>
                    <a:pt x="7771" y="3284"/>
                  </a:lnTo>
                  <a:lnTo>
                    <a:pt x="9716" y="1339"/>
                  </a:lnTo>
                  <a:lnTo>
                    <a:pt x="9421" y="1044"/>
                  </a:lnTo>
                  <a:lnTo>
                    <a:pt x="7771" y="2695"/>
                  </a:lnTo>
                  <a:lnTo>
                    <a:pt x="6290" y="1205"/>
                  </a:lnTo>
                  <a:lnTo>
                    <a:pt x="5621" y="1205"/>
                  </a:lnTo>
                  <a:lnTo>
                    <a:pt x="4408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DCB7206-AF76-BCF1-249C-1E217BF80E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8481" y="3104132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993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9"/>
          <p:cNvSpPr/>
          <p:nvPr/>
        </p:nvSpPr>
        <p:spPr>
          <a:xfrm rot="10800000">
            <a:off x="5520000" y="-1943600"/>
            <a:ext cx="2904000" cy="301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Contoh </a:t>
            </a:r>
            <a:r>
              <a:rPr lang="en" dirty="0">
                <a:highlight>
                  <a:schemeClr val="dk2"/>
                </a:highlight>
              </a:rPr>
              <a:t>penggunaan</a:t>
            </a:r>
            <a:endParaRPr dirty="0"/>
          </a:p>
        </p:txBody>
      </p:sp>
      <p:sp>
        <p:nvSpPr>
          <p:cNvPr id="701" name="Google Shape;701;p49"/>
          <p:cNvSpPr/>
          <p:nvPr/>
        </p:nvSpPr>
        <p:spPr>
          <a:xfrm>
            <a:off x="7889890" y="535000"/>
            <a:ext cx="538706" cy="534896"/>
          </a:xfrm>
          <a:custGeom>
            <a:avLst/>
            <a:gdLst/>
            <a:ahLst/>
            <a:cxnLst/>
            <a:rect l="l" t="t" r="r" b="b"/>
            <a:pathLst>
              <a:path w="25027" h="24850" extrusionOk="0">
                <a:moveTo>
                  <a:pt x="5221" y="0"/>
                </a:moveTo>
                <a:lnTo>
                  <a:pt x="5221" y="3759"/>
                </a:lnTo>
                <a:lnTo>
                  <a:pt x="18432" y="3759"/>
                </a:lnTo>
                <a:lnTo>
                  <a:pt x="1" y="22191"/>
                </a:lnTo>
                <a:lnTo>
                  <a:pt x="2660" y="24850"/>
                </a:lnTo>
                <a:lnTo>
                  <a:pt x="21268" y="6242"/>
                </a:lnTo>
                <a:lnTo>
                  <a:pt x="21268" y="19806"/>
                </a:lnTo>
                <a:lnTo>
                  <a:pt x="25027" y="19806"/>
                </a:lnTo>
                <a:lnTo>
                  <a:pt x="2502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49"/>
          <p:cNvGrpSpPr/>
          <p:nvPr/>
        </p:nvGrpSpPr>
        <p:grpSpPr>
          <a:xfrm>
            <a:off x="7590355" y="516170"/>
            <a:ext cx="833652" cy="572715"/>
            <a:chOff x="4052668" y="1475033"/>
            <a:chExt cx="459971" cy="315998"/>
          </a:xfrm>
        </p:grpSpPr>
        <p:sp>
          <p:nvSpPr>
            <p:cNvPr id="703" name="Google Shape;703;p49"/>
            <p:cNvSpPr/>
            <p:nvPr/>
          </p:nvSpPr>
          <p:spPr>
            <a:xfrm>
              <a:off x="4202085" y="1511026"/>
              <a:ext cx="157711" cy="157711"/>
            </a:xfrm>
            <a:custGeom>
              <a:avLst/>
              <a:gdLst/>
              <a:ahLst/>
              <a:cxnLst/>
              <a:rect l="l" t="t" r="r" b="b"/>
              <a:pathLst>
                <a:path w="4925" h="4925" extrusionOk="0">
                  <a:moveTo>
                    <a:pt x="2463" y="1"/>
                  </a:moveTo>
                  <a:cubicBezTo>
                    <a:pt x="1098" y="1"/>
                    <a:pt x="1" y="1098"/>
                    <a:pt x="1" y="2463"/>
                  </a:cubicBezTo>
                  <a:cubicBezTo>
                    <a:pt x="1" y="3819"/>
                    <a:pt x="1098" y="4925"/>
                    <a:pt x="2463" y="4925"/>
                  </a:cubicBezTo>
                  <a:cubicBezTo>
                    <a:pt x="3828" y="4925"/>
                    <a:pt x="4925" y="3819"/>
                    <a:pt x="4925" y="2463"/>
                  </a:cubicBezTo>
                  <a:cubicBezTo>
                    <a:pt x="4925" y="1098"/>
                    <a:pt x="3828" y="1"/>
                    <a:pt x="2463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9"/>
            <p:cNvSpPr/>
            <p:nvPr/>
          </p:nvSpPr>
          <p:spPr>
            <a:xfrm>
              <a:off x="4095514" y="1662140"/>
              <a:ext cx="122326" cy="13770"/>
            </a:xfrm>
            <a:custGeom>
              <a:avLst/>
              <a:gdLst/>
              <a:ahLst/>
              <a:cxnLst/>
              <a:rect l="l" t="t" r="r" b="b"/>
              <a:pathLst>
                <a:path w="3820" h="430" extrusionOk="0">
                  <a:moveTo>
                    <a:pt x="1" y="1"/>
                  </a:moveTo>
                  <a:lnTo>
                    <a:pt x="1" y="429"/>
                  </a:lnTo>
                  <a:lnTo>
                    <a:pt x="3819" y="429"/>
                  </a:lnTo>
                  <a:lnTo>
                    <a:pt x="3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9"/>
            <p:cNvSpPr/>
            <p:nvPr/>
          </p:nvSpPr>
          <p:spPr>
            <a:xfrm>
              <a:off x="4354641" y="1503885"/>
              <a:ext cx="122582" cy="13449"/>
            </a:xfrm>
            <a:custGeom>
              <a:avLst/>
              <a:gdLst/>
              <a:ahLst/>
              <a:cxnLst/>
              <a:rect l="l" t="t" r="r" b="b"/>
              <a:pathLst>
                <a:path w="3828" h="420" extrusionOk="0">
                  <a:moveTo>
                    <a:pt x="0" y="1"/>
                  </a:moveTo>
                  <a:lnTo>
                    <a:pt x="0" y="420"/>
                  </a:lnTo>
                  <a:lnTo>
                    <a:pt x="3827" y="420"/>
                  </a:lnTo>
                  <a:lnTo>
                    <a:pt x="38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9"/>
            <p:cNvSpPr/>
            <p:nvPr/>
          </p:nvSpPr>
          <p:spPr>
            <a:xfrm>
              <a:off x="4124399" y="150388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9"/>
            <p:cNvSpPr/>
            <p:nvPr/>
          </p:nvSpPr>
          <p:spPr>
            <a:xfrm>
              <a:off x="4153251" y="150388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9"/>
            <p:cNvSpPr/>
            <p:nvPr/>
          </p:nvSpPr>
          <p:spPr>
            <a:xfrm>
              <a:off x="4095514" y="1503885"/>
              <a:ext cx="14346" cy="13449"/>
            </a:xfrm>
            <a:custGeom>
              <a:avLst/>
              <a:gdLst/>
              <a:ahLst/>
              <a:cxnLst/>
              <a:rect l="l" t="t" r="r" b="b"/>
              <a:pathLst>
                <a:path w="448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9"/>
            <p:cNvSpPr/>
            <p:nvPr/>
          </p:nvSpPr>
          <p:spPr>
            <a:xfrm>
              <a:off x="4397775" y="1662140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55" y="429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9"/>
            <p:cNvSpPr/>
            <p:nvPr/>
          </p:nvSpPr>
          <p:spPr>
            <a:xfrm>
              <a:off x="4426627" y="1662140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55" y="429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9"/>
            <p:cNvSpPr/>
            <p:nvPr/>
          </p:nvSpPr>
          <p:spPr>
            <a:xfrm>
              <a:off x="4455479" y="1662140"/>
              <a:ext cx="14314" cy="13770"/>
            </a:xfrm>
            <a:custGeom>
              <a:avLst/>
              <a:gdLst/>
              <a:ahLst/>
              <a:cxnLst/>
              <a:rect l="l" t="t" r="r" b="b"/>
              <a:pathLst>
                <a:path w="44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9"/>
            <p:cNvSpPr/>
            <p:nvPr/>
          </p:nvSpPr>
          <p:spPr>
            <a:xfrm>
              <a:off x="4153251" y="1575295"/>
              <a:ext cx="28596" cy="28884"/>
            </a:xfrm>
            <a:custGeom>
              <a:avLst/>
              <a:gdLst/>
              <a:ahLst/>
              <a:cxnLst/>
              <a:rect l="l" t="t" r="r" b="b"/>
              <a:pathLst>
                <a:path w="893" h="902" extrusionOk="0">
                  <a:moveTo>
                    <a:pt x="446" y="1"/>
                  </a:moveTo>
                  <a:cubicBezTo>
                    <a:pt x="196" y="1"/>
                    <a:pt x="0" y="206"/>
                    <a:pt x="0" y="456"/>
                  </a:cubicBezTo>
                  <a:cubicBezTo>
                    <a:pt x="0" y="706"/>
                    <a:pt x="196" y="902"/>
                    <a:pt x="446" y="902"/>
                  </a:cubicBezTo>
                  <a:cubicBezTo>
                    <a:pt x="696" y="902"/>
                    <a:pt x="892" y="706"/>
                    <a:pt x="892" y="456"/>
                  </a:cubicBezTo>
                  <a:cubicBezTo>
                    <a:pt x="892" y="206"/>
                    <a:pt x="696" y="1"/>
                    <a:pt x="446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9"/>
            <p:cNvSpPr/>
            <p:nvPr/>
          </p:nvSpPr>
          <p:spPr>
            <a:xfrm>
              <a:off x="4383493" y="1575295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446" y="1"/>
                  </a:moveTo>
                  <a:cubicBezTo>
                    <a:pt x="206" y="1"/>
                    <a:pt x="0" y="206"/>
                    <a:pt x="0" y="456"/>
                  </a:cubicBezTo>
                  <a:cubicBezTo>
                    <a:pt x="0" y="706"/>
                    <a:pt x="206" y="902"/>
                    <a:pt x="446" y="902"/>
                  </a:cubicBezTo>
                  <a:cubicBezTo>
                    <a:pt x="696" y="902"/>
                    <a:pt x="901" y="706"/>
                    <a:pt x="901" y="456"/>
                  </a:cubicBezTo>
                  <a:cubicBezTo>
                    <a:pt x="901" y="206"/>
                    <a:pt x="696" y="1"/>
                    <a:pt x="446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9"/>
            <p:cNvSpPr/>
            <p:nvPr/>
          </p:nvSpPr>
          <p:spPr>
            <a:xfrm>
              <a:off x="4052668" y="1475033"/>
              <a:ext cx="459971" cy="315998"/>
            </a:xfrm>
            <a:custGeom>
              <a:avLst/>
              <a:gdLst/>
              <a:ahLst/>
              <a:cxnLst/>
              <a:rect l="l" t="t" r="r" b="b"/>
              <a:pathLst>
                <a:path w="14364" h="9868" extrusionOk="0">
                  <a:moveTo>
                    <a:pt x="6076" y="429"/>
                  </a:moveTo>
                  <a:lnTo>
                    <a:pt x="6076" y="6745"/>
                  </a:lnTo>
                  <a:lnTo>
                    <a:pt x="429" y="6745"/>
                  </a:lnTo>
                  <a:lnTo>
                    <a:pt x="429" y="429"/>
                  </a:lnTo>
                  <a:close/>
                  <a:moveTo>
                    <a:pt x="7869" y="429"/>
                  </a:moveTo>
                  <a:lnTo>
                    <a:pt x="7869" y="6745"/>
                  </a:lnTo>
                  <a:lnTo>
                    <a:pt x="6495" y="6745"/>
                  </a:lnTo>
                  <a:lnTo>
                    <a:pt x="6495" y="429"/>
                  </a:lnTo>
                  <a:close/>
                  <a:moveTo>
                    <a:pt x="13944" y="429"/>
                  </a:moveTo>
                  <a:lnTo>
                    <a:pt x="13944" y="6745"/>
                  </a:lnTo>
                  <a:lnTo>
                    <a:pt x="8297" y="6745"/>
                  </a:lnTo>
                  <a:lnTo>
                    <a:pt x="8297" y="429"/>
                  </a:lnTo>
                  <a:close/>
                  <a:moveTo>
                    <a:pt x="6076" y="7173"/>
                  </a:moveTo>
                  <a:lnTo>
                    <a:pt x="6076" y="7646"/>
                  </a:lnTo>
                  <a:lnTo>
                    <a:pt x="429" y="7646"/>
                  </a:lnTo>
                  <a:lnTo>
                    <a:pt x="429" y="7173"/>
                  </a:lnTo>
                  <a:close/>
                  <a:moveTo>
                    <a:pt x="13944" y="7173"/>
                  </a:moveTo>
                  <a:lnTo>
                    <a:pt x="13944" y="7646"/>
                  </a:lnTo>
                  <a:lnTo>
                    <a:pt x="8297" y="7646"/>
                  </a:lnTo>
                  <a:lnTo>
                    <a:pt x="8297" y="7173"/>
                  </a:lnTo>
                  <a:close/>
                  <a:moveTo>
                    <a:pt x="6076" y="8065"/>
                  </a:moveTo>
                  <a:lnTo>
                    <a:pt x="6076" y="8547"/>
                  </a:lnTo>
                  <a:lnTo>
                    <a:pt x="429" y="8547"/>
                  </a:lnTo>
                  <a:lnTo>
                    <a:pt x="429" y="8065"/>
                  </a:lnTo>
                  <a:close/>
                  <a:moveTo>
                    <a:pt x="13944" y="8065"/>
                  </a:moveTo>
                  <a:lnTo>
                    <a:pt x="13944" y="8547"/>
                  </a:lnTo>
                  <a:lnTo>
                    <a:pt x="8297" y="8547"/>
                  </a:lnTo>
                  <a:lnTo>
                    <a:pt x="8297" y="8065"/>
                  </a:lnTo>
                  <a:close/>
                  <a:moveTo>
                    <a:pt x="6076" y="8966"/>
                  </a:moveTo>
                  <a:lnTo>
                    <a:pt x="6076" y="9448"/>
                  </a:lnTo>
                  <a:lnTo>
                    <a:pt x="429" y="9448"/>
                  </a:lnTo>
                  <a:lnTo>
                    <a:pt x="429" y="8966"/>
                  </a:lnTo>
                  <a:close/>
                  <a:moveTo>
                    <a:pt x="7869" y="7173"/>
                  </a:moveTo>
                  <a:lnTo>
                    <a:pt x="7869" y="9448"/>
                  </a:lnTo>
                  <a:lnTo>
                    <a:pt x="6495" y="9448"/>
                  </a:lnTo>
                  <a:lnTo>
                    <a:pt x="6495" y="7173"/>
                  </a:lnTo>
                  <a:close/>
                  <a:moveTo>
                    <a:pt x="13944" y="8966"/>
                  </a:moveTo>
                  <a:lnTo>
                    <a:pt x="13944" y="9448"/>
                  </a:lnTo>
                  <a:lnTo>
                    <a:pt x="8297" y="9448"/>
                  </a:lnTo>
                  <a:lnTo>
                    <a:pt x="8297" y="8966"/>
                  </a:lnTo>
                  <a:close/>
                  <a:moveTo>
                    <a:pt x="1" y="1"/>
                  </a:moveTo>
                  <a:lnTo>
                    <a:pt x="1" y="9867"/>
                  </a:lnTo>
                  <a:lnTo>
                    <a:pt x="14364" y="9867"/>
                  </a:lnTo>
                  <a:lnTo>
                    <a:pt x="14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AB347B8-99A3-D4D4-975D-974760BA4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1680" y="1141045"/>
            <a:ext cx="5578675" cy="3721266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>
          <a:extLst>
            <a:ext uri="{FF2B5EF4-FFF2-40B4-BE49-F238E27FC236}">
              <a16:creationId xmlns:a16="http://schemas.microsoft.com/office/drawing/2014/main" id="{221F0475-A62A-BF4C-503D-93A009DD2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9">
            <a:extLst>
              <a:ext uri="{FF2B5EF4-FFF2-40B4-BE49-F238E27FC236}">
                <a16:creationId xmlns:a16="http://schemas.microsoft.com/office/drawing/2014/main" id="{BEF774CC-7148-5AA2-7C06-FB4572EE7077}"/>
              </a:ext>
            </a:extLst>
          </p:cNvPr>
          <p:cNvSpPr/>
          <p:nvPr/>
        </p:nvSpPr>
        <p:spPr>
          <a:xfrm rot="10800000">
            <a:off x="5520000" y="-1943600"/>
            <a:ext cx="2904000" cy="30135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0" name="Google Shape;700;p49">
            <a:extLst>
              <a:ext uri="{FF2B5EF4-FFF2-40B4-BE49-F238E27FC236}">
                <a16:creationId xmlns:a16="http://schemas.microsoft.com/office/drawing/2014/main" id="{68B5E350-5D93-605E-63D0-3E68E8F95A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</a:t>
            </a:r>
            <a:r>
              <a:rPr lang="en" dirty="0">
                <a:highlight>
                  <a:schemeClr val="dk2"/>
                </a:highlight>
              </a:rPr>
              <a:t>riwayat</a:t>
            </a:r>
            <a:r>
              <a:rPr lang="en" dirty="0"/>
              <a:t> transaksi</a:t>
            </a:r>
            <a:endParaRPr dirty="0"/>
          </a:p>
        </p:txBody>
      </p:sp>
      <p:sp>
        <p:nvSpPr>
          <p:cNvPr id="701" name="Google Shape;701;p49">
            <a:extLst>
              <a:ext uri="{FF2B5EF4-FFF2-40B4-BE49-F238E27FC236}">
                <a16:creationId xmlns:a16="http://schemas.microsoft.com/office/drawing/2014/main" id="{D9B4FC2F-7735-EAB9-AB71-0789B99924B7}"/>
              </a:ext>
            </a:extLst>
          </p:cNvPr>
          <p:cNvSpPr/>
          <p:nvPr/>
        </p:nvSpPr>
        <p:spPr>
          <a:xfrm>
            <a:off x="7889890" y="535000"/>
            <a:ext cx="538706" cy="534896"/>
          </a:xfrm>
          <a:custGeom>
            <a:avLst/>
            <a:gdLst/>
            <a:ahLst/>
            <a:cxnLst/>
            <a:rect l="l" t="t" r="r" b="b"/>
            <a:pathLst>
              <a:path w="25027" h="24850" extrusionOk="0">
                <a:moveTo>
                  <a:pt x="5221" y="0"/>
                </a:moveTo>
                <a:lnTo>
                  <a:pt x="5221" y="3759"/>
                </a:lnTo>
                <a:lnTo>
                  <a:pt x="18432" y="3759"/>
                </a:lnTo>
                <a:lnTo>
                  <a:pt x="1" y="22191"/>
                </a:lnTo>
                <a:lnTo>
                  <a:pt x="2660" y="24850"/>
                </a:lnTo>
                <a:lnTo>
                  <a:pt x="21268" y="6242"/>
                </a:lnTo>
                <a:lnTo>
                  <a:pt x="21268" y="19806"/>
                </a:lnTo>
                <a:lnTo>
                  <a:pt x="25027" y="19806"/>
                </a:lnTo>
                <a:lnTo>
                  <a:pt x="2502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" name="Google Shape;702;p49">
            <a:extLst>
              <a:ext uri="{FF2B5EF4-FFF2-40B4-BE49-F238E27FC236}">
                <a16:creationId xmlns:a16="http://schemas.microsoft.com/office/drawing/2014/main" id="{157C73F2-8504-D335-0136-3610683BC549}"/>
              </a:ext>
            </a:extLst>
          </p:cNvPr>
          <p:cNvGrpSpPr/>
          <p:nvPr/>
        </p:nvGrpSpPr>
        <p:grpSpPr>
          <a:xfrm>
            <a:off x="7590355" y="516170"/>
            <a:ext cx="833652" cy="572715"/>
            <a:chOff x="4052668" y="1475033"/>
            <a:chExt cx="459971" cy="315998"/>
          </a:xfrm>
        </p:grpSpPr>
        <p:sp>
          <p:nvSpPr>
            <p:cNvPr id="703" name="Google Shape;703;p49">
              <a:extLst>
                <a:ext uri="{FF2B5EF4-FFF2-40B4-BE49-F238E27FC236}">
                  <a16:creationId xmlns:a16="http://schemas.microsoft.com/office/drawing/2014/main" id="{6137ACED-3EFD-90DB-C392-D6C22F2E19DB}"/>
                </a:ext>
              </a:extLst>
            </p:cNvPr>
            <p:cNvSpPr/>
            <p:nvPr/>
          </p:nvSpPr>
          <p:spPr>
            <a:xfrm>
              <a:off x="4202085" y="1511026"/>
              <a:ext cx="157711" cy="157711"/>
            </a:xfrm>
            <a:custGeom>
              <a:avLst/>
              <a:gdLst/>
              <a:ahLst/>
              <a:cxnLst/>
              <a:rect l="l" t="t" r="r" b="b"/>
              <a:pathLst>
                <a:path w="4925" h="4925" extrusionOk="0">
                  <a:moveTo>
                    <a:pt x="2463" y="1"/>
                  </a:moveTo>
                  <a:cubicBezTo>
                    <a:pt x="1098" y="1"/>
                    <a:pt x="1" y="1098"/>
                    <a:pt x="1" y="2463"/>
                  </a:cubicBezTo>
                  <a:cubicBezTo>
                    <a:pt x="1" y="3819"/>
                    <a:pt x="1098" y="4925"/>
                    <a:pt x="2463" y="4925"/>
                  </a:cubicBezTo>
                  <a:cubicBezTo>
                    <a:pt x="3828" y="4925"/>
                    <a:pt x="4925" y="3819"/>
                    <a:pt x="4925" y="2463"/>
                  </a:cubicBezTo>
                  <a:cubicBezTo>
                    <a:pt x="4925" y="1098"/>
                    <a:pt x="3828" y="1"/>
                    <a:pt x="2463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9">
              <a:extLst>
                <a:ext uri="{FF2B5EF4-FFF2-40B4-BE49-F238E27FC236}">
                  <a16:creationId xmlns:a16="http://schemas.microsoft.com/office/drawing/2014/main" id="{32E81714-5A8A-0F0A-B1A5-C950A2670944}"/>
                </a:ext>
              </a:extLst>
            </p:cNvPr>
            <p:cNvSpPr/>
            <p:nvPr/>
          </p:nvSpPr>
          <p:spPr>
            <a:xfrm>
              <a:off x="4095514" y="1662140"/>
              <a:ext cx="122326" cy="13770"/>
            </a:xfrm>
            <a:custGeom>
              <a:avLst/>
              <a:gdLst/>
              <a:ahLst/>
              <a:cxnLst/>
              <a:rect l="l" t="t" r="r" b="b"/>
              <a:pathLst>
                <a:path w="3820" h="430" extrusionOk="0">
                  <a:moveTo>
                    <a:pt x="1" y="1"/>
                  </a:moveTo>
                  <a:lnTo>
                    <a:pt x="1" y="429"/>
                  </a:lnTo>
                  <a:lnTo>
                    <a:pt x="3819" y="429"/>
                  </a:lnTo>
                  <a:lnTo>
                    <a:pt x="38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9">
              <a:extLst>
                <a:ext uri="{FF2B5EF4-FFF2-40B4-BE49-F238E27FC236}">
                  <a16:creationId xmlns:a16="http://schemas.microsoft.com/office/drawing/2014/main" id="{279D6902-2899-6205-2A57-E78F6108DB03}"/>
                </a:ext>
              </a:extLst>
            </p:cNvPr>
            <p:cNvSpPr/>
            <p:nvPr/>
          </p:nvSpPr>
          <p:spPr>
            <a:xfrm>
              <a:off x="4354641" y="1503885"/>
              <a:ext cx="122582" cy="13449"/>
            </a:xfrm>
            <a:custGeom>
              <a:avLst/>
              <a:gdLst/>
              <a:ahLst/>
              <a:cxnLst/>
              <a:rect l="l" t="t" r="r" b="b"/>
              <a:pathLst>
                <a:path w="3828" h="420" extrusionOk="0">
                  <a:moveTo>
                    <a:pt x="0" y="1"/>
                  </a:moveTo>
                  <a:lnTo>
                    <a:pt x="0" y="420"/>
                  </a:lnTo>
                  <a:lnTo>
                    <a:pt x="3827" y="420"/>
                  </a:lnTo>
                  <a:lnTo>
                    <a:pt x="38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9">
              <a:extLst>
                <a:ext uri="{FF2B5EF4-FFF2-40B4-BE49-F238E27FC236}">
                  <a16:creationId xmlns:a16="http://schemas.microsoft.com/office/drawing/2014/main" id="{1B3E8EF2-1814-5844-D870-DF59B9995B4F}"/>
                </a:ext>
              </a:extLst>
            </p:cNvPr>
            <p:cNvSpPr/>
            <p:nvPr/>
          </p:nvSpPr>
          <p:spPr>
            <a:xfrm>
              <a:off x="4124399" y="150388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9">
              <a:extLst>
                <a:ext uri="{FF2B5EF4-FFF2-40B4-BE49-F238E27FC236}">
                  <a16:creationId xmlns:a16="http://schemas.microsoft.com/office/drawing/2014/main" id="{C1E6D320-7A46-5338-C211-4A763BD0D50B}"/>
                </a:ext>
              </a:extLst>
            </p:cNvPr>
            <p:cNvSpPr/>
            <p:nvPr/>
          </p:nvSpPr>
          <p:spPr>
            <a:xfrm>
              <a:off x="4153251" y="150388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9">
              <a:extLst>
                <a:ext uri="{FF2B5EF4-FFF2-40B4-BE49-F238E27FC236}">
                  <a16:creationId xmlns:a16="http://schemas.microsoft.com/office/drawing/2014/main" id="{B7A2FDB6-BF5D-B10B-8B92-F8245170BC50}"/>
                </a:ext>
              </a:extLst>
            </p:cNvPr>
            <p:cNvSpPr/>
            <p:nvPr/>
          </p:nvSpPr>
          <p:spPr>
            <a:xfrm>
              <a:off x="4095514" y="1503885"/>
              <a:ext cx="14346" cy="13449"/>
            </a:xfrm>
            <a:custGeom>
              <a:avLst/>
              <a:gdLst/>
              <a:ahLst/>
              <a:cxnLst/>
              <a:rect l="l" t="t" r="r" b="b"/>
              <a:pathLst>
                <a:path w="448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9">
              <a:extLst>
                <a:ext uri="{FF2B5EF4-FFF2-40B4-BE49-F238E27FC236}">
                  <a16:creationId xmlns:a16="http://schemas.microsoft.com/office/drawing/2014/main" id="{DD93F6E0-BBA0-30C0-2B78-481FDD21363B}"/>
                </a:ext>
              </a:extLst>
            </p:cNvPr>
            <p:cNvSpPr/>
            <p:nvPr/>
          </p:nvSpPr>
          <p:spPr>
            <a:xfrm>
              <a:off x="4397775" y="1662140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55" y="429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9">
              <a:extLst>
                <a:ext uri="{FF2B5EF4-FFF2-40B4-BE49-F238E27FC236}">
                  <a16:creationId xmlns:a16="http://schemas.microsoft.com/office/drawing/2014/main" id="{EFD984A6-8167-A6AB-C15A-A3C77C302D44}"/>
                </a:ext>
              </a:extLst>
            </p:cNvPr>
            <p:cNvSpPr/>
            <p:nvPr/>
          </p:nvSpPr>
          <p:spPr>
            <a:xfrm>
              <a:off x="4426627" y="1662140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55" y="429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9">
              <a:extLst>
                <a:ext uri="{FF2B5EF4-FFF2-40B4-BE49-F238E27FC236}">
                  <a16:creationId xmlns:a16="http://schemas.microsoft.com/office/drawing/2014/main" id="{8EA7462F-1B53-6D07-AC26-CCD8FEA74603}"/>
                </a:ext>
              </a:extLst>
            </p:cNvPr>
            <p:cNvSpPr/>
            <p:nvPr/>
          </p:nvSpPr>
          <p:spPr>
            <a:xfrm>
              <a:off x="4455479" y="1662140"/>
              <a:ext cx="14314" cy="13770"/>
            </a:xfrm>
            <a:custGeom>
              <a:avLst/>
              <a:gdLst/>
              <a:ahLst/>
              <a:cxnLst/>
              <a:rect l="l" t="t" r="r" b="b"/>
              <a:pathLst>
                <a:path w="447" h="430" extrusionOk="0">
                  <a:moveTo>
                    <a:pt x="0" y="1"/>
                  </a:moveTo>
                  <a:lnTo>
                    <a:pt x="0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9">
              <a:extLst>
                <a:ext uri="{FF2B5EF4-FFF2-40B4-BE49-F238E27FC236}">
                  <a16:creationId xmlns:a16="http://schemas.microsoft.com/office/drawing/2014/main" id="{FDA0B55F-2CC3-2BA1-2606-314F792FC4BA}"/>
                </a:ext>
              </a:extLst>
            </p:cNvPr>
            <p:cNvSpPr/>
            <p:nvPr/>
          </p:nvSpPr>
          <p:spPr>
            <a:xfrm>
              <a:off x="4153251" y="1575295"/>
              <a:ext cx="28596" cy="28884"/>
            </a:xfrm>
            <a:custGeom>
              <a:avLst/>
              <a:gdLst/>
              <a:ahLst/>
              <a:cxnLst/>
              <a:rect l="l" t="t" r="r" b="b"/>
              <a:pathLst>
                <a:path w="893" h="902" extrusionOk="0">
                  <a:moveTo>
                    <a:pt x="446" y="1"/>
                  </a:moveTo>
                  <a:cubicBezTo>
                    <a:pt x="196" y="1"/>
                    <a:pt x="0" y="206"/>
                    <a:pt x="0" y="456"/>
                  </a:cubicBezTo>
                  <a:cubicBezTo>
                    <a:pt x="0" y="706"/>
                    <a:pt x="196" y="902"/>
                    <a:pt x="446" y="902"/>
                  </a:cubicBezTo>
                  <a:cubicBezTo>
                    <a:pt x="696" y="902"/>
                    <a:pt x="892" y="706"/>
                    <a:pt x="892" y="456"/>
                  </a:cubicBezTo>
                  <a:cubicBezTo>
                    <a:pt x="892" y="206"/>
                    <a:pt x="696" y="1"/>
                    <a:pt x="446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9">
              <a:extLst>
                <a:ext uri="{FF2B5EF4-FFF2-40B4-BE49-F238E27FC236}">
                  <a16:creationId xmlns:a16="http://schemas.microsoft.com/office/drawing/2014/main" id="{32DFCB43-44D1-3967-AE99-51151004E563}"/>
                </a:ext>
              </a:extLst>
            </p:cNvPr>
            <p:cNvSpPr/>
            <p:nvPr/>
          </p:nvSpPr>
          <p:spPr>
            <a:xfrm>
              <a:off x="4383493" y="1575295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446" y="1"/>
                  </a:moveTo>
                  <a:cubicBezTo>
                    <a:pt x="206" y="1"/>
                    <a:pt x="0" y="206"/>
                    <a:pt x="0" y="456"/>
                  </a:cubicBezTo>
                  <a:cubicBezTo>
                    <a:pt x="0" y="706"/>
                    <a:pt x="206" y="902"/>
                    <a:pt x="446" y="902"/>
                  </a:cubicBezTo>
                  <a:cubicBezTo>
                    <a:pt x="696" y="902"/>
                    <a:pt x="901" y="706"/>
                    <a:pt x="901" y="456"/>
                  </a:cubicBezTo>
                  <a:cubicBezTo>
                    <a:pt x="901" y="206"/>
                    <a:pt x="696" y="1"/>
                    <a:pt x="446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9">
              <a:extLst>
                <a:ext uri="{FF2B5EF4-FFF2-40B4-BE49-F238E27FC236}">
                  <a16:creationId xmlns:a16="http://schemas.microsoft.com/office/drawing/2014/main" id="{F8EC44AA-8558-8D18-1A82-452910C68B1D}"/>
                </a:ext>
              </a:extLst>
            </p:cNvPr>
            <p:cNvSpPr/>
            <p:nvPr/>
          </p:nvSpPr>
          <p:spPr>
            <a:xfrm>
              <a:off x="4052668" y="1475033"/>
              <a:ext cx="459971" cy="315998"/>
            </a:xfrm>
            <a:custGeom>
              <a:avLst/>
              <a:gdLst/>
              <a:ahLst/>
              <a:cxnLst/>
              <a:rect l="l" t="t" r="r" b="b"/>
              <a:pathLst>
                <a:path w="14364" h="9868" extrusionOk="0">
                  <a:moveTo>
                    <a:pt x="6076" y="429"/>
                  </a:moveTo>
                  <a:lnTo>
                    <a:pt x="6076" y="6745"/>
                  </a:lnTo>
                  <a:lnTo>
                    <a:pt x="429" y="6745"/>
                  </a:lnTo>
                  <a:lnTo>
                    <a:pt x="429" y="429"/>
                  </a:lnTo>
                  <a:close/>
                  <a:moveTo>
                    <a:pt x="7869" y="429"/>
                  </a:moveTo>
                  <a:lnTo>
                    <a:pt x="7869" y="6745"/>
                  </a:lnTo>
                  <a:lnTo>
                    <a:pt x="6495" y="6745"/>
                  </a:lnTo>
                  <a:lnTo>
                    <a:pt x="6495" y="429"/>
                  </a:lnTo>
                  <a:close/>
                  <a:moveTo>
                    <a:pt x="13944" y="429"/>
                  </a:moveTo>
                  <a:lnTo>
                    <a:pt x="13944" y="6745"/>
                  </a:lnTo>
                  <a:lnTo>
                    <a:pt x="8297" y="6745"/>
                  </a:lnTo>
                  <a:lnTo>
                    <a:pt x="8297" y="429"/>
                  </a:lnTo>
                  <a:close/>
                  <a:moveTo>
                    <a:pt x="6076" y="7173"/>
                  </a:moveTo>
                  <a:lnTo>
                    <a:pt x="6076" y="7646"/>
                  </a:lnTo>
                  <a:lnTo>
                    <a:pt x="429" y="7646"/>
                  </a:lnTo>
                  <a:lnTo>
                    <a:pt x="429" y="7173"/>
                  </a:lnTo>
                  <a:close/>
                  <a:moveTo>
                    <a:pt x="13944" y="7173"/>
                  </a:moveTo>
                  <a:lnTo>
                    <a:pt x="13944" y="7646"/>
                  </a:lnTo>
                  <a:lnTo>
                    <a:pt x="8297" y="7646"/>
                  </a:lnTo>
                  <a:lnTo>
                    <a:pt x="8297" y="7173"/>
                  </a:lnTo>
                  <a:close/>
                  <a:moveTo>
                    <a:pt x="6076" y="8065"/>
                  </a:moveTo>
                  <a:lnTo>
                    <a:pt x="6076" y="8547"/>
                  </a:lnTo>
                  <a:lnTo>
                    <a:pt x="429" y="8547"/>
                  </a:lnTo>
                  <a:lnTo>
                    <a:pt x="429" y="8065"/>
                  </a:lnTo>
                  <a:close/>
                  <a:moveTo>
                    <a:pt x="13944" y="8065"/>
                  </a:moveTo>
                  <a:lnTo>
                    <a:pt x="13944" y="8547"/>
                  </a:lnTo>
                  <a:lnTo>
                    <a:pt x="8297" y="8547"/>
                  </a:lnTo>
                  <a:lnTo>
                    <a:pt x="8297" y="8065"/>
                  </a:lnTo>
                  <a:close/>
                  <a:moveTo>
                    <a:pt x="6076" y="8966"/>
                  </a:moveTo>
                  <a:lnTo>
                    <a:pt x="6076" y="9448"/>
                  </a:lnTo>
                  <a:lnTo>
                    <a:pt x="429" y="9448"/>
                  </a:lnTo>
                  <a:lnTo>
                    <a:pt x="429" y="8966"/>
                  </a:lnTo>
                  <a:close/>
                  <a:moveTo>
                    <a:pt x="7869" y="7173"/>
                  </a:moveTo>
                  <a:lnTo>
                    <a:pt x="7869" y="9448"/>
                  </a:lnTo>
                  <a:lnTo>
                    <a:pt x="6495" y="9448"/>
                  </a:lnTo>
                  <a:lnTo>
                    <a:pt x="6495" y="7173"/>
                  </a:lnTo>
                  <a:close/>
                  <a:moveTo>
                    <a:pt x="13944" y="8966"/>
                  </a:moveTo>
                  <a:lnTo>
                    <a:pt x="13944" y="9448"/>
                  </a:lnTo>
                  <a:lnTo>
                    <a:pt x="8297" y="9448"/>
                  </a:lnTo>
                  <a:lnTo>
                    <a:pt x="8297" y="8966"/>
                  </a:lnTo>
                  <a:close/>
                  <a:moveTo>
                    <a:pt x="1" y="1"/>
                  </a:moveTo>
                  <a:lnTo>
                    <a:pt x="1" y="9867"/>
                  </a:lnTo>
                  <a:lnTo>
                    <a:pt x="14364" y="9867"/>
                  </a:lnTo>
                  <a:lnTo>
                    <a:pt x="14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5CB27098-A9A9-68C8-0EB1-97F92D46C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84" y="1718663"/>
            <a:ext cx="8374944" cy="22044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CD68C8-9748-CFBB-F4C1-A0E1B8AC16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07134" y="3992275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9535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" name="Google Shape;2223;p6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Kesim</a:t>
            </a:r>
            <a:r>
              <a:rPr lang="en" dirty="0">
                <a:highlight>
                  <a:schemeClr val="dk2"/>
                </a:highlight>
              </a:rPr>
              <a:t>pulan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2224" name="Google Shape;2224;p68"/>
          <p:cNvSpPr txBox="1">
            <a:spLocks noGrp="1"/>
          </p:cNvSpPr>
          <p:nvPr>
            <p:ph type="body" idx="1"/>
          </p:nvPr>
        </p:nvSpPr>
        <p:spPr>
          <a:xfrm>
            <a:off x="720000" y="1300300"/>
            <a:ext cx="4766400" cy="7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-ID" dirty="0" err="1"/>
              <a:t>Proyek</a:t>
            </a:r>
            <a:r>
              <a:rPr lang="en-ID" dirty="0"/>
              <a:t> CLI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mampu</a:t>
            </a:r>
            <a:r>
              <a:rPr lang="en-ID" dirty="0"/>
              <a:t> </a:t>
            </a:r>
            <a:r>
              <a:rPr lang="en-ID" dirty="0" err="1"/>
              <a:t>meniru</a:t>
            </a:r>
            <a:r>
              <a:rPr lang="en-ID" dirty="0"/>
              <a:t> </a:t>
            </a:r>
            <a:r>
              <a:rPr lang="en-ID" dirty="0" err="1"/>
              <a:t>fungsi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ATM</a:t>
            </a:r>
          </a:p>
          <a:p>
            <a:pPr marL="285750" indent="-285750"/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tapi</a:t>
            </a:r>
            <a:r>
              <a:rPr lang="en-ID" dirty="0"/>
              <a:t> </a:t>
            </a:r>
            <a:r>
              <a:rPr lang="en-ID" dirty="0" err="1"/>
              <a:t>mencakup</a:t>
            </a:r>
            <a:r>
              <a:rPr lang="en-ID" dirty="0"/>
              <a:t> register, login, </a:t>
            </a:r>
            <a:r>
              <a:rPr lang="en-ID" dirty="0" err="1"/>
              <a:t>transaksi</a:t>
            </a:r>
            <a:r>
              <a:rPr lang="en-ID" dirty="0"/>
              <a:t>, dan Riwayat</a:t>
            </a:r>
          </a:p>
          <a:p>
            <a:pPr marL="285750" indent="-285750"/>
            <a:r>
              <a:rPr lang="en-ID" dirty="0"/>
              <a:t>Bisa </a:t>
            </a:r>
            <a:r>
              <a:rPr lang="en-ID" dirty="0" err="1"/>
              <a:t>dikembangkan</a:t>
            </a:r>
            <a:r>
              <a:rPr lang="en-ID" dirty="0"/>
              <a:t>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lanjut</a:t>
            </a:r>
            <a:r>
              <a:rPr lang="en-ID" dirty="0"/>
              <a:t> (web, GUI, hashing PIN, </a:t>
            </a:r>
            <a:r>
              <a:rPr lang="en-ID" dirty="0" err="1"/>
              <a:t>dll</a:t>
            </a:r>
            <a:r>
              <a:rPr lang="en-ID" dirty="0"/>
              <a:t>)</a:t>
            </a:r>
            <a:endParaRPr dirty="0"/>
          </a:p>
        </p:txBody>
      </p:sp>
      <p:sp>
        <p:nvSpPr>
          <p:cNvPr id="2225" name="Google Shape;2225;p68"/>
          <p:cNvSpPr/>
          <p:nvPr/>
        </p:nvSpPr>
        <p:spPr>
          <a:xfrm>
            <a:off x="4431486" y="2692113"/>
            <a:ext cx="2088900" cy="1566600"/>
          </a:xfrm>
          <a:prstGeom prst="parallelogram">
            <a:avLst>
              <a:gd name="adj" fmla="val 25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6" name="Google Shape;2226;p68"/>
          <p:cNvSpPr/>
          <p:nvPr/>
        </p:nvSpPr>
        <p:spPr>
          <a:xfrm>
            <a:off x="720000" y="2628375"/>
            <a:ext cx="1694100" cy="1694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27" name="Google Shape;2227;p68"/>
          <p:cNvGrpSpPr/>
          <p:nvPr/>
        </p:nvGrpSpPr>
        <p:grpSpPr>
          <a:xfrm>
            <a:off x="6729883" y="2628375"/>
            <a:ext cx="1694100" cy="1694100"/>
            <a:chOff x="6729883" y="2628375"/>
            <a:chExt cx="1694100" cy="1694100"/>
          </a:xfrm>
        </p:grpSpPr>
        <p:sp>
          <p:nvSpPr>
            <p:cNvPr id="2228" name="Google Shape;2228;p68"/>
            <p:cNvSpPr/>
            <p:nvPr/>
          </p:nvSpPr>
          <p:spPr>
            <a:xfrm>
              <a:off x="6729883" y="2628375"/>
              <a:ext cx="1694100" cy="169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8"/>
            <p:cNvSpPr/>
            <p:nvPr/>
          </p:nvSpPr>
          <p:spPr>
            <a:xfrm>
              <a:off x="7128785" y="3027276"/>
              <a:ext cx="896100" cy="89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0" name="Google Shape;2230;p68"/>
          <p:cNvGrpSpPr/>
          <p:nvPr/>
        </p:nvGrpSpPr>
        <p:grpSpPr>
          <a:xfrm>
            <a:off x="2623746" y="2676373"/>
            <a:ext cx="1598100" cy="1598100"/>
            <a:chOff x="2623746" y="2676373"/>
            <a:chExt cx="1598100" cy="1598100"/>
          </a:xfrm>
        </p:grpSpPr>
        <p:sp>
          <p:nvSpPr>
            <p:cNvPr id="2231" name="Google Shape;2231;p68"/>
            <p:cNvSpPr/>
            <p:nvPr/>
          </p:nvSpPr>
          <p:spPr>
            <a:xfrm>
              <a:off x="2623746" y="2676373"/>
              <a:ext cx="1598100" cy="15981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8"/>
            <p:cNvSpPr/>
            <p:nvPr/>
          </p:nvSpPr>
          <p:spPr>
            <a:xfrm>
              <a:off x="3111986" y="3164628"/>
              <a:ext cx="621600" cy="621600"/>
            </a:xfrm>
            <a:prstGeom prst="rtTriangl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E23125D-985B-3A91-20A0-3C7E585262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63919" y="1084981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2"/>
          <p:cNvSpPr/>
          <p:nvPr/>
        </p:nvSpPr>
        <p:spPr>
          <a:xfrm rot="10800000" flipH="1">
            <a:off x="7290100" y="100"/>
            <a:ext cx="1138800" cy="3649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2"/>
          <p:cNvSpPr txBox="1">
            <a:spLocks noGrp="1"/>
          </p:cNvSpPr>
          <p:nvPr>
            <p:ph type="title"/>
          </p:nvPr>
        </p:nvSpPr>
        <p:spPr>
          <a:xfrm>
            <a:off x="720000" y="1857100"/>
            <a:ext cx="5856600" cy="93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</a:t>
            </a:r>
            <a:r>
              <a:rPr lang="en" dirty="0">
                <a:highlight>
                  <a:schemeClr val="dk2"/>
                </a:highlight>
              </a:rPr>
              <a:t>duction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31" name="Google Shape;331;p42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3150900" cy="13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2" name="Google Shape;332;p42"/>
          <p:cNvSpPr txBox="1">
            <a:spLocks noGrp="1"/>
          </p:cNvSpPr>
          <p:nvPr>
            <p:ph type="subTitle" idx="1"/>
          </p:nvPr>
        </p:nvSpPr>
        <p:spPr>
          <a:xfrm>
            <a:off x="3425700" y="2920875"/>
            <a:ext cx="3150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grpSp>
        <p:nvGrpSpPr>
          <p:cNvPr id="333" name="Google Shape;333;p42"/>
          <p:cNvGrpSpPr/>
          <p:nvPr/>
        </p:nvGrpSpPr>
        <p:grpSpPr>
          <a:xfrm>
            <a:off x="6894087" y="3174878"/>
            <a:ext cx="843641" cy="1003151"/>
            <a:chOff x="4872572" y="450313"/>
            <a:chExt cx="386832" cy="459971"/>
          </a:xfrm>
        </p:grpSpPr>
        <p:sp>
          <p:nvSpPr>
            <p:cNvPr id="334" name="Google Shape;334;p42"/>
            <p:cNvSpPr/>
            <p:nvPr/>
          </p:nvSpPr>
          <p:spPr>
            <a:xfrm>
              <a:off x="5231641" y="486306"/>
              <a:ext cx="13481" cy="201165"/>
            </a:xfrm>
            <a:custGeom>
              <a:avLst/>
              <a:gdLst/>
              <a:ahLst/>
              <a:cxnLst/>
              <a:rect l="l" t="t" r="r" b="b"/>
              <a:pathLst>
                <a:path w="421" h="6282" extrusionOk="0">
                  <a:moveTo>
                    <a:pt x="1" y="1"/>
                  </a:moveTo>
                  <a:lnTo>
                    <a:pt x="1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2"/>
            <p:cNvSpPr/>
            <p:nvPr/>
          </p:nvSpPr>
          <p:spPr>
            <a:xfrm>
              <a:off x="4886566" y="486306"/>
              <a:ext cx="13449" cy="201165"/>
            </a:xfrm>
            <a:custGeom>
              <a:avLst/>
              <a:gdLst/>
              <a:ahLst/>
              <a:cxnLst/>
              <a:rect l="l" t="t" r="r" b="b"/>
              <a:pathLst>
                <a:path w="420" h="6282" extrusionOk="0">
                  <a:moveTo>
                    <a:pt x="0" y="1"/>
                  </a:moveTo>
                  <a:lnTo>
                    <a:pt x="0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2"/>
            <p:cNvSpPr/>
            <p:nvPr/>
          </p:nvSpPr>
          <p:spPr>
            <a:xfrm>
              <a:off x="5137655" y="507761"/>
              <a:ext cx="43198" cy="72019"/>
            </a:xfrm>
            <a:custGeom>
              <a:avLst/>
              <a:gdLst/>
              <a:ahLst/>
              <a:cxnLst/>
              <a:rect l="l" t="t" r="r" b="b"/>
              <a:pathLst>
                <a:path w="1349" h="2249" extrusionOk="0">
                  <a:moveTo>
                    <a:pt x="465" y="0"/>
                  </a:moveTo>
                  <a:lnTo>
                    <a:pt x="465" y="241"/>
                  </a:lnTo>
                  <a:lnTo>
                    <a:pt x="19" y="241"/>
                  </a:lnTo>
                  <a:lnTo>
                    <a:pt x="19" y="1338"/>
                  </a:lnTo>
                  <a:lnTo>
                    <a:pt x="911" y="1338"/>
                  </a:lnTo>
                  <a:lnTo>
                    <a:pt x="911" y="1588"/>
                  </a:lnTo>
                  <a:lnTo>
                    <a:pt x="1" y="1588"/>
                  </a:lnTo>
                  <a:lnTo>
                    <a:pt x="1" y="2007"/>
                  </a:lnTo>
                  <a:lnTo>
                    <a:pt x="465" y="2007"/>
                  </a:lnTo>
                  <a:lnTo>
                    <a:pt x="465" y="2248"/>
                  </a:lnTo>
                  <a:lnTo>
                    <a:pt x="884" y="2248"/>
                  </a:lnTo>
                  <a:lnTo>
                    <a:pt x="884" y="2007"/>
                  </a:lnTo>
                  <a:lnTo>
                    <a:pt x="1330" y="2007"/>
                  </a:lnTo>
                  <a:lnTo>
                    <a:pt x="1330" y="919"/>
                  </a:lnTo>
                  <a:lnTo>
                    <a:pt x="438" y="919"/>
                  </a:lnTo>
                  <a:lnTo>
                    <a:pt x="438" y="660"/>
                  </a:lnTo>
                  <a:lnTo>
                    <a:pt x="1348" y="660"/>
                  </a:lnTo>
                  <a:lnTo>
                    <a:pt x="1348" y="241"/>
                  </a:lnTo>
                  <a:lnTo>
                    <a:pt x="884" y="241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2"/>
            <p:cNvSpPr/>
            <p:nvPr/>
          </p:nvSpPr>
          <p:spPr>
            <a:xfrm>
              <a:off x="5058527" y="652022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2"/>
            <p:cNvSpPr/>
            <p:nvPr/>
          </p:nvSpPr>
          <p:spPr>
            <a:xfrm>
              <a:off x="5087379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2"/>
            <p:cNvSpPr/>
            <p:nvPr/>
          </p:nvSpPr>
          <p:spPr>
            <a:xfrm>
              <a:off x="5029963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2"/>
            <p:cNvSpPr/>
            <p:nvPr/>
          </p:nvSpPr>
          <p:spPr>
            <a:xfrm>
              <a:off x="4943694" y="508305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2"/>
            <p:cNvSpPr/>
            <p:nvPr/>
          </p:nvSpPr>
          <p:spPr>
            <a:xfrm>
              <a:off x="4914842" y="50830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2"/>
            <p:cNvSpPr/>
            <p:nvPr/>
          </p:nvSpPr>
          <p:spPr>
            <a:xfrm>
              <a:off x="4924545" y="716292"/>
              <a:ext cx="282567" cy="193992"/>
            </a:xfrm>
            <a:custGeom>
              <a:avLst/>
              <a:gdLst/>
              <a:ahLst/>
              <a:cxnLst/>
              <a:rect l="l" t="t" r="r" b="b"/>
              <a:pathLst>
                <a:path w="8824" h="6058" extrusionOk="0">
                  <a:moveTo>
                    <a:pt x="4203" y="1856"/>
                  </a:moveTo>
                  <a:lnTo>
                    <a:pt x="4203" y="2926"/>
                  </a:lnTo>
                  <a:lnTo>
                    <a:pt x="3123" y="2926"/>
                  </a:lnTo>
                  <a:lnTo>
                    <a:pt x="4203" y="1856"/>
                  </a:lnTo>
                  <a:close/>
                  <a:moveTo>
                    <a:pt x="4622" y="1856"/>
                  </a:moveTo>
                  <a:lnTo>
                    <a:pt x="5701" y="2926"/>
                  </a:lnTo>
                  <a:lnTo>
                    <a:pt x="4622" y="2926"/>
                  </a:lnTo>
                  <a:lnTo>
                    <a:pt x="4622" y="1856"/>
                  </a:lnTo>
                  <a:close/>
                  <a:moveTo>
                    <a:pt x="4203" y="0"/>
                  </a:moveTo>
                  <a:lnTo>
                    <a:pt x="4203" y="1133"/>
                  </a:lnTo>
                  <a:lnTo>
                    <a:pt x="3516" y="1133"/>
                  </a:lnTo>
                  <a:lnTo>
                    <a:pt x="3516" y="1553"/>
                  </a:lnTo>
                  <a:lnTo>
                    <a:pt x="3908" y="1553"/>
                  </a:lnTo>
                  <a:lnTo>
                    <a:pt x="1" y="5460"/>
                  </a:lnTo>
                  <a:lnTo>
                    <a:pt x="295" y="5754"/>
                  </a:lnTo>
                  <a:lnTo>
                    <a:pt x="2704" y="3355"/>
                  </a:lnTo>
                  <a:lnTo>
                    <a:pt x="4203" y="3355"/>
                  </a:lnTo>
                  <a:lnTo>
                    <a:pt x="4203" y="6058"/>
                  </a:lnTo>
                  <a:lnTo>
                    <a:pt x="4622" y="6058"/>
                  </a:lnTo>
                  <a:lnTo>
                    <a:pt x="4622" y="3355"/>
                  </a:lnTo>
                  <a:lnTo>
                    <a:pt x="6121" y="3355"/>
                  </a:lnTo>
                  <a:lnTo>
                    <a:pt x="8529" y="5754"/>
                  </a:lnTo>
                  <a:lnTo>
                    <a:pt x="8824" y="5460"/>
                  </a:lnTo>
                  <a:lnTo>
                    <a:pt x="4916" y="1553"/>
                  </a:lnTo>
                  <a:lnTo>
                    <a:pt x="5309" y="1553"/>
                  </a:lnTo>
                  <a:lnTo>
                    <a:pt x="5309" y="1133"/>
                  </a:lnTo>
                  <a:lnTo>
                    <a:pt x="4622" y="1133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2"/>
            <p:cNvSpPr/>
            <p:nvPr/>
          </p:nvSpPr>
          <p:spPr>
            <a:xfrm>
              <a:off x="4872572" y="450313"/>
              <a:ext cx="386832" cy="43198"/>
            </a:xfrm>
            <a:custGeom>
              <a:avLst/>
              <a:gdLst/>
              <a:ahLst/>
              <a:cxnLst/>
              <a:rect l="l" t="t" r="r" b="b"/>
              <a:pathLst>
                <a:path w="12080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12079" y="1348"/>
                  </a:lnTo>
                  <a:lnTo>
                    <a:pt x="12079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2"/>
            <p:cNvSpPr/>
            <p:nvPr/>
          </p:nvSpPr>
          <p:spPr>
            <a:xfrm>
              <a:off x="4872572" y="680298"/>
              <a:ext cx="386832" cy="43166"/>
            </a:xfrm>
            <a:custGeom>
              <a:avLst/>
              <a:gdLst/>
              <a:ahLst/>
              <a:cxnLst/>
              <a:rect l="l" t="t" r="r" b="b"/>
              <a:pathLst>
                <a:path w="12080" h="1348" extrusionOk="0">
                  <a:moveTo>
                    <a:pt x="0" y="0"/>
                  </a:moveTo>
                  <a:lnTo>
                    <a:pt x="0" y="1347"/>
                  </a:lnTo>
                  <a:lnTo>
                    <a:pt x="12079" y="1347"/>
                  </a:lnTo>
                  <a:lnTo>
                    <a:pt x="12079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2"/>
            <p:cNvSpPr/>
            <p:nvPr/>
          </p:nvSpPr>
          <p:spPr>
            <a:xfrm>
              <a:off x="4910263" y="527167"/>
              <a:ext cx="311131" cy="107724"/>
            </a:xfrm>
            <a:custGeom>
              <a:avLst/>
              <a:gdLst/>
              <a:ahLst/>
              <a:cxnLst/>
              <a:rect l="l" t="t" r="r" b="b"/>
              <a:pathLst>
                <a:path w="9716" h="3364" extrusionOk="0">
                  <a:moveTo>
                    <a:pt x="4408" y="1"/>
                  </a:moveTo>
                  <a:lnTo>
                    <a:pt x="2169" y="2240"/>
                  </a:lnTo>
                  <a:lnTo>
                    <a:pt x="1491" y="1571"/>
                  </a:lnTo>
                  <a:lnTo>
                    <a:pt x="1" y="3061"/>
                  </a:lnTo>
                  <a:lnTo>
                    <a:pt x="295" y="3364"/>
                  </a:lnTo>
                  <a:lnTo>
                    <a:pt x="1491" y="2168"/>
                  </a:lnTo>
                  <a:lnTo>
                    <a:pt x="2169" y="2838"/>
                  </a:lnTo>
                  <a:lnTo>
                    <a:pt x="4408" y="589"/>
                  </a:lnTo>
                  <a:lnTo>
                    <a:pt x="5443" y="1624"/>
                  </a:lnTo>
                  <a:lnTo>
                    <a:pt x="6121" y="1624"/>
                  </a:lnTo>
                  <a:lnTo>
                    <a:pt x="7771" y="3284"/>
                  </a:lnTo>
                  <a:lnTo>
                    <a:pt x="9716" y="1339"/>
                  </a:lnTo>
                  <a:lnTo>
                    <a:pt x="9421" y="1044"/>
                  </a:lnTo>
                  <a:lnTo>
                    <a:pt x="7771" y="2695"/>
                  </a:lnTo>
                  <a:lnTo>
                    <a:pt x="6290" y="1205"/>
                  </a:lnTo>
                  <a:lnTo>
                    <a:pt x="5621" y="1205"/>
                  </a:lnTo>
                  <a:lnTo>
                    <a:pt x="4408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2A86239-3F59-5290-2DF3-627107F57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4355" y="881289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66"/>
          <p:cNvSpPr/>
          <p:nvPr/>
        </p:nvSpPr>
        <p:spPr>
          <a:xfrm rot="-5400000" flipH="1">
            <a:off x="7208275" y="1388950"/>
            <a:ext cx="530100" cy="33417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6" name="Google Shape;1426;p66"/>
          <p:cNvSpPr txBox="1">
            <a:spLocks noGrp="1"/>
          </p:cNvSpPr>
          <p:nvPr>
            <p:ph type="ctrTitle"/>
          </p:nvPr>
        </p:nvSpPr>
        <p:spPr>
          <a:xfrm>
            <a:off x="4762542" y="535000"/>
            <a:ext cx="3662100" cy="99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>
                <a:highlight>
                  <a:schemeClr val="dk2"/>
                </a:highlight>
              </a:rPr>
              <a:t>!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1427" name="Google Shape;1427;p66"/>
          <p:cNvSpPr txBox="1">
            <a:spLocks noGrp="1"/>
          </p:cNvSpPr>
          <p:nvPr>
            <p:ph type="subTitle" idx="1"/>
          </p:nvPr>
        </p:nvSpPr>
        <p:spPr>
          <a:xfrm>
            <a:off x="4751006" y="1411307"/>
            <a:ext cx="3670500" cy="122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r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/>
              <a:t>nayakakhansaalana@gmail.com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+62  812 9848 6620 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</a:t>
            </a:r>
            <a:r>
              <a:rPr lang="en" dirty="0"/>
              <a:t>inkedin.com/</a:t>
            </a:r>
            <a:r>
              <a:rPr lang="en-ID" dirty="0"/>
              <a:t>nayaka-</a:t>
            </a:r>
            <a:r>
              <a:rPr lang="en-ID" dirty="0" err="1"/>
              <a:t>khansa</a:t>
            </a:r>
            <a:r>
              <a:rPr lang="en-ID" dirty="0"/>
              <a:t>-</a:t>
            </a:r>
            <a:r>
              <a:rPr lang="en-ID" dirty="0" err="1"/>
              <a:t>alana</a:t>
            </a:r>
            <a:endParaRPr lang="en-ID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github.com/</a:t>
            </a:r>
            <a:r>
              <a:rPr lang="en-ID" dirty="0" err="1"/>
              <a:t>nayakakhansaalana</a:t>
            </a:r>
            <a:endParaRPr dirty="0"/>
          </a:p>
        </p:txBody>
      </p:sp>
      <p:sp>
        <p:nvSpPr>
          <p:cNvPr id="1428" name="Google Shape;1428;p66"/>
          <p:cNvSpPr/>
          <p:nvPr/>
        </p:nvSpPr>
        <p:spPr>
          <a:xfrm>
            <a:off x="5988408" y="28867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9" name="Google Shape;1429;p66"/>
          <p:cNvGrpSpPr/>
          <p:nvPr/>
        </p:nvGrpSpPr>
        <p:grpSpPr>
          <a:xfrm>
            <a:off x="6420392" y="2886952"/>
            <a:ext cx="346056" cy="345674"/>
            <a:chOff x="3303268" y="3817349"/>
            <a:chExt cx="346056" cy="345674"/>
          </a:xfrm>
        </p:grpSpPr>
        <p:sp>
          <p:nvSpPr>
            <p:cNvPr id="1430" name="Google Shape;1430;p66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6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6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6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66"/>
          <p:cNvGrpSpPr/>
          <p:nvPr/>
        </p:nvGrpSpPr>
        <p:grpSpPr>
          <a:xfrm>
            <a:off x="6852744" y="2886952"/>
            <a:ext cx="346056" cy="345674"/>
            <a:chOff x="3752358" y="3817349"/>
            <a:chExt cx="346056" cy="345674"/>
          </a:xfrm>
        </p:grpSpPr>
        <p:sp>
          <p:nvSpPr>
            <p:cNvPr id="1435" name="Google Shape;1435;p6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" name="Google Shape;1439;p66"/>
          <p:cNvSpPr txBox="1"/>
          <p:nvPr/>
        </p:nvSpPr>
        <p:spPr>
          <a:xfrm>
            <a:off x="713100" y="4282400"/>
            <a:ext cx="3341700" cy="3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Please keep this slide for attribution</a:t>
            </a:r>
            <a:endParaRPr sz="10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40" name="Google Shape;1440;p66"/>
          <p:cNvGrpSpPr/>
          <p:nvPr/>
        </p:nvGrpSpPr>
        <p:grpSpPr>
          <a:xfrm>
            <a:off x="713100" y="10475"/>
            <a:ext cx="3257700" cy="3429600"/>
            <a:chOff x="713100" y="10475"/>
            <a:chExt cx="3257700" cy="3429600"/>
          </a:xfrm>
        </p:grpSpPr>
        <p:sp>
          <p:nvSpPr>
            <p:cNvPr id="1441" name="Google Shape;1441;p66"/>
            <p:cNvSpPr/>
            <p:nvPr/>
          </p:nvSpPr>
          <p:spPr>
            <a:xfrm rot="10800000" flipH="1">
              <a:off x="713100" y="10475"/>
              <a:ext cx="3257700" cy="34296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6"/>
            <p:cNvSpPr/>
            <p:nvPr/>
          </p:nvSpPr>
          <p:spPr>
            <a:xfrm rot="5400000">
              <a:off x="951532" y="386806"/>
              <a:ext cx="2780837" cy="2780600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3" name="Google Shape;1443;p66"/>
          <p:cNvGrpSpPr/>
          <p:nvPr/>
        </p:nvGrpSpPr>
        <p:grpSpPr>
          <a:xfrm flipH="1">
            <a:off x="3325750" y="1103376"/>
            <a:ext cx="1097159" cy="1472296"/>
            <a:chOff x="3213240" y="2349967"/>
            <a:chExt cx="326506" cy="438066"/>
          </a:xfrm>
        </p:grpSpPr>
        <p:sp>
          <p:nvSpPr>
            <p:cNvPr id="1444" name="Google Shape;1444;p66"/>
            <p:cNvSpPr/>
            <p:nvPr/>
          </p:nvSpPr>
          <p:spPr>
            <a:xfrm>
              <a:off x="3293479" y="2521394"/>
              <a:ext cx="12839" cy="54713"/>
            </a:xfrm>
            <a:custGeom>
              <a:avLst/>
              <a:gdLst/>
              <a:ahLst/>
              <a:cxnLst/>
              <a:rect l="l" t="t" r="r" b="b"/>
              <a:pathLst>
                <a:path w="421" h="1794" extrusionOk="0">
                  <a:moveTo>
                    <a:pt x="1" y="0"/>
                  </a:moveTo>
                  <a:lnTo>
                    <a:pt x="1" y="1793"/>
                  </a:lnTo>
                  <a:lnTo>
                    <a:pt x="420" y="1793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6"/>
            <p:cNvSpPr/>
            <p:nvPr/>
          </p:nvSpPr>
          <p:spPr>
            <a:xfrm>
              <a:off x="3293479" y="2364118"/>
              <a:ext cx="246267" cy="218515"/>
            </a:xfrm>
            <a:custGeom>
              <a:avLst/>
              <a:gdLst/>
              <a:ahLst/>
              <a:cxnLst/>
              <a:rect l="l" t="t" r="r" b="b"/>
              <a:pathLst>
                <a:path w="8075" h="7165" extrusionOk="0">
                  <a:moveTo>
                    <a:pt x="3596" y="3569"/>
                  </a:moveTo>
                  <a:lnTo>
                    <a:pt x="3596" y="6736"/>
                  </a:lnTo>
                  <a:lnTo>
                    <a:pt x="3114" y="6736"/>
                  </a:lnTo>
                  <a:lnTo>
                    <a:pt x="3114" y="3569"/>
                  </a:lnTo>
                  <a:close/>
                  <a:moveTo>
                    <a:pt x="4497" y="2668"/>
                  </a:moveTo>
                  <a:lnTo>
                    <a:pt x="4497" y="6736"/>
                  </a:lnTo>
                  <a:lnTo>
                    <a:pt x="4015" y="6736"/>
                  </a:lnTo>
                  <a:lnTo>
                    <a:pt x="4015" y="2668"/>
                  </a:lnTo>
                  <a:close/>
                  <a:moveTo>
                    <a:pt x="5389" y="3569"/>
                  </a:moveTo>
                  <a:lnTo>
                    <a:pt x="5389" y="6736"/>
                  </a:lnTo>
                  <a:lnTo>
                    <a:pt x="4916" y="6736"/>
                  </a:lnTo>
                  <a:lnTo>
                    <a:pt x="4916" y="3569"/>
                  </a:lnTo>
                  <a:close/>
                  <a:moveTo>
                    <a:pt x="6290" y="5362"/>
                  </a:moveTo>
                  <a:lnTo>
                    <a:pt x="6290" y="6736"/>
                  </a:lnTo>
                  <a:lnTo>
                    <a:pt x="5817" y="6736"/>
                  </a:lnTo>
                  <a:lnTo>
                    <a:pt x="5817" y="5362"/>
                  </a:lnTo>
                  <a:close/>
                  <a:moveTo>
                    <a:pt x="7191" y="4461"/>
                  </a:moveTo>
                  <a:lnTo>
                    <a:pt x="7191" y="6736"/>
                  </a:lnTo>
                  <a:lnTo>
                    <a:pt x="6709" y="6736"/>
                  </a:lnTo>
                  <a:lnTo>
                    <a:pt x="6709" y="4461"/>
                  </a:lnTo>
                  <a:close/>
                  <a:moveTo>
                    <a:pt x="1" y="1"/>
                  </a:moveTo>
                  <a:lnTo>
                    <a:pt x="1" y="4256"/>
                  </a:lnTo>
                  <a:lnTo>
                    <a:pt x="420" y="4256"/>
                  </a:lnTo>
                  <a:lnTo>
                    <a:pt x="420" y="420"/>
                  </a:lnTo>
                  <a:lnTo>
                    <a:pt x="902" y="420"/>
                  </a:lnTo>
                  <a:lnTo>
                    <a:pt x="902" y="4479"/>
                  </a:lnTo>
                  <a:lnTo>
                    <a:pt x="1321" y="4479"/>
                  </a:lnTo>
                  <a:lnTo>
                    <a:pt x="1321" y="2668"/>
                  </a:lnTo>
                  <a:lnTo>
                    <a:pt x="1794" y="2668"/>
                  </a:lnTo>
                  <a:lnTo>
                    <a:pt x="1794" y="4925"/>
                  </a:lnTo>
                  <a:lnTo>
                    <a:pt x="2222" y="4925"/>
                  </a:lnTo>
                  <a:lnTo>
                    <a:pt x="2222" y="1767"/>
                  </a:lnTo>
                  <a:lnTo>
                    <a:pt x="2695" y="1767"/>
                  </a:lnTo>
                  <a:lnTo>
                    <a:pt x="2695" y="6950"/>
                  </a:lnTo>
                  <a:lnTo>
                    <a:pt x="2909" y="6950"/>
                  </a:lnTo>
                  <a:lnTo>
                    <a:pt x="2909" y="7164"/>
                  </a:lnTo>
                  <a:lnTo>
                    <a:pt x="8074" y="7164"/>
                  </a:lnTo>
                  <a:lnTo>
                    <a:pt x="8074" y="6736"/>
                  </a:lnTo>
                  <a:lnTo>
                    <a:pt x="7610" y="6736"/>
                  </a:lnTo>
                  <a:lnTo>
                    <a:pt x="7610" y="4042"/>
                  </a:lnTo>
                  <a:lnTo>
                    <a:pt x="6290" y="4042"/>
                  </a:lnTo>
                  <a:lnTo>
                    <a:pt x="6290" y="4943"/>
                  </a:lnTo>
                  <a:lnTo>
                    <a:pt x="5808" y="4943"/>
                  </a:lnTo>
                  <a:lnTo>
                    <a:pt x="5808" y="3150"/>
                  </a:lnTo>
                  <a:lnTo>
                    <a:pt x="4916" y="3150"/>
                  </a:lnTo>
                  <a:lnTo>
                    <a:pt x="4916" y="2249"/>
                  </a:lnTo>
                  <a:lnTo>
                    <a:pt x="3596" y="2249"/>
                  </a:lnTo>
                  <a:lnTo>
                    <a:pt x="3596" y="3150"/>
                  </a:lnTo>
                  <a:lnTo>
                    <a:pt x="3114" y="3150"/>
                  </a:lnTo>
                  <a:lnTo>
                    <a:pt x="3114" y="1348"/>
                  </a:lnTo>
                  <a:lnTo>
                    <a:pt x="1794" y="1348"/>
                  </a:lnTo>
                  <a:lnTo>
                    <a:pt x="1794" y="2249"/>
                  </a:lnTo>
                  <a:lnTo>
                    <a:pt x="1321" y="2249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6"/>
            <p:cNvSpPr/>
            <p:nvPr/>
          </p:nvSpPr>
          <p:spPr>
            <a:xfrm>
              <a:off x="3266000" y="2528195"/>
              <a:ext cx="88748" cy="54438"/>
            </a:xfrm>
            <a:custGeom>
              <a:avLst/>
              <a:gdLst/>
              <a:ahLst/>
              <a:cxnLst/>
              <a:rect l="l" t="t" r="r" b="b"/>
              <a:pathLst>
                <a:path w="2910" h="1785" extrusionOk="0">
                  <a:moveTo>
                    <a:pt x="1" y="0"/>
                  </a:moveTo>
                  <a:lnTo>
                    <a:pt x="1" y="1784"/>
                  </a:lnTo>
                  <a:lnTo>
                    <a:pt x="2909" y="1784"/>
                  </a:lnTo>
                  <a:lnTo>
                    <a:pt x="2909" y="1356"/>
                  </a:lnTo>
                  <a:lnTo>
                    <a:pt x="2222" y="1356"/>
                  </a:lnTo>
                  <a:lnTo>
                    <a:pt x="2222" y="0"/>
                  </a:lnTo>
                  <a:lnTo>
                    <a:pt x="1803" y="0"/>
                  </a:lnTo>
                  <a:lnTo>
                    <a:pt x="1803" y="1356"/>
                  </a:lnTo>
                  <a:lnTo>
                    <a:pt x="429" y="1356"/>
                  </a:lnTo>
                  <a:lnTo>
                    <a:pt x="42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6"/>
            <p:cNvSpPr/>
            <p:nvPr/>
          </p:nvSpPr>
          <p:spPr>
            <a:xfrm>
              <a:off x="3272527" y="2658236"/>
              <a:ext cx="54743" cy="129797"/>
            </a:xfrm>
            <a:custGeom>
              <a:avLst/>
              <a:gdLst/>
              <a:ahLst/>
              <a:cxnLst/>
              <a:rect l="l" t="t" r="r" b="b"/>
              <a:pathLst>
                <a:path w="1795" h="4256" extrusionOk="0">
                  <a:moveTo>
                    <a:pt x="1134" y="1785"/>
                  </a:moveTo>
                  <a:lnTo>
                    <a:pt x="1134" y="3836"/>
                  </a:lnTo>
                  <a:lnTo>
                    <a:pt x="661" y="3836"/>
                  </a:lnTo>
                  <a:lnTo>
                    <a:pt x="661" y="1785"/>
                  </a:lnTo>
                  <a:close/>
                  <a:moveTo>
                    <a:pt x="242" y="0"/>
                  </a:moveTo>
                  <a:lnTo>
                    <a:pt x="242" y="1365"/>
                  </a:lnTo>
                  <a:lnTo>
                    <a:pt x="1" y="1365"/>
                  </a:lnTo>
                  <a:lnTo>
                    <a:pt x="1" y="1785"/>
                  </a:lnTo>
                  <a:lnTo>
                    <a:pt x="242" y="1785"/>
                  </a:lnTo>
                  <a:lnTo>
                    <a:pt x="242" y="4256"/>
                  </a:lnTo>
                  <a:lnTo>
                    <a:pt x="1562" y="4256"/>
                  </a:lnTo>
                  <a:lnTo>
                    <a:pt x="1562" y="1785"/>
                  </a:lnTo>
                  <a:lnTo>
                    <a:pt x="1794" y="1785"/>
                  </a:lnTo>
                  <a:lnTo>
                    <a:pt x="1794" y="1365"/>
                  </a:lnTo>
                  <a:lnTo>
                    <a:pt x="1562" y="1365"/>
                  </a:lnTo>
                  <a:lnTo>
                    <a:pt x="1562" y="0"/>
                  </a:lnTo>
                  <a:lnTo>
                    <a:pt x="1134" y="0"/>
                  </a:lnTo>
                  <a:lnTo>
                    <a:pt x="1134" y="1365"/>
                  </a:lnTo>
                  <a:lnTo>
                    <a:pt x="661" y="1365"/>
                  </a:lnTo>
                  <a:lnTo>
                    <a:pt x="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6"/>
            <p:cNvSpPr/>
            <p:nvPr/>
          </p:nvSpPr>
          <p:spPr>
            <a:xfrm>
              <a:off x="3306806" y="2597028"/>
              <a:ext cx="13663" cy="12809"/>
            </a:xfrm>
            <a:custGeom>
              <a:avLst/>
              <a:gdLst/>
              <a:ahLst/>
              <a:cxnLst/>
              <a:rect l="l" t="t" r="r" b="b"/>
              <a:pathLst>
                <a:path w="448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6"/>
            <p:cNvSpPr/>
            <p:nvPr/>
          </p:nvSpPr>
          <p:spPr>
            <a:xfrm>
              <a:off x="3279328" y="2597028"/>
              <a:ext cx="13632" cy="1280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6"/>
            <p:cNvSpPr/>
            <p:nvPr/>
          </p:nvSpPr>
          <p:spPr>
            <a:xfrm>
              <a:off x="3266000" y="2349967"/>
              <a:ext cx="13114" cy="149407"/>
            </a:xfrm>
            <a:custGeom>
              <a:avLst/>
              <a:gdLst/>
              <a:ahLst/>
              <a:cxnLst/>
              <a:rect l="l" t="t" r="r" b="b"/>
              <a:pathLst>
                <a:path w="430" h="4899" extrusionOk="0">
                  <a:moveTo>
                    <a:pt x="1" y="1"/>
                  </a:moveTo>
                  <a:lnTo>
                    <a:pt x="1" y="4899"/>
                  </a:lnTo>
                  <a:lnTo>
                    <a:pt x="429" y="4899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6"/>
            <p:cNvSpPr/>
            <p:nvPr/>
          </p:nvSpPr>
          <p:spPr>
            <a:xfrm>
              <a:off x="3238248" y="2364118"/>
              <a:ext cx="13632" cy="12839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6"/>
            <p:cNvSpPr/>
            <p:nvPr/>
          </p:nvSpPr>
          <p:spPr>
            <a:xfrm>
              <a:off x="3238248" y="2419075"/>
              <a:ext cx="13632" cy="12839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6"/>
            <p:cNvSpPr/>
            <p:nvPr/>
          </p:nvSpPr>
          <p:spPr>
            <a:xfrm>
              <a:off x="3238248" y="2473757"/>
              <a:ext cx="13632" cy="12839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66"/>
            <p:cNvSpPr/>
            <p:nvPr/>
          </p:nvSpPr>
          <p:spPr>
            <a:xfrm>
              <a:off x="3213240" y="2489280"/>
              <a:ext cx="173317" cy="173622"/>
            </a:xfrm>
            <a:custGeom>
              <a:avLst/>
              <a:gdLst/>
              <a:ahLst/>
              <a:cxnLst/>
              <a:rect l="l" t="t" r="r" b="b"/>
              <a:pathLst>
                <a:path w="5683" h="5693" extrusionOk="0">
                  <a:moveTo>
                    <a:pt x="2846" y="1133"/>
                  </a:moveTo>
                  <a:cubicBezTo>
                    <a:pt x="3792" y="1133"/>
                    <a:pt x="4559" y="1901"/>
                    <a:pt x="4559" y="2846"/>
                  </a:cubicBezTo>
                  <a:cubicBezTo>
                    <a:pt x="4559" y="3792"/>
                    <a:pt x="3792" y="4559"/>
                    <a:pt x="2846" y="4559"/>
                  </a:cubicBezTo>
                  <a:cubicBezTo>
                    <a:pt x="1900" y="4559"/>
                    <a:pt x="1133" y="3792"/>
                    <a:pt x="1133" y="2846"/>
                  </a:cubicBezTo>
                  <a:cubicBezTo>
                    <a:pt x="1133" y="1901"/>
                    <a:pt x="1900" y="1133"/>
                    <a:pt x="2846" y="1133"/>
                  </a:cubicBezTo>
                  <a:close/>
                  <a:moveTo>
                    <a:pt x="2846" y="0"/>
                  </a:moveTo>
                  <a:cubicBezTo>
                    <a:pt x="1276" y="0"/>
                    <a:pt x="0" y="1276"/>
                    <a:pt x="0" y="2846"/>
                  </a:cubicBezTo>
                  <a:cubicBezTo>
                    <a:pt x="0" y="4416"/>
                    <a:pt x="1276" y="5692"/>
                    <a:pt x="2846" y="5692"/>
                  </a:cubicBezTo>
                  <a:cubicBezTo>
                    <a:pt x="4416" y="5692"/>
                    <a:pt x="5683" y="4416"/>
                    <a:pt x="5683" y="2846"/>
                  </a:cubicBezTo>
                  <a:cubicBezTo>
                    <a:pt x="5683" y="1276"/>
                    <a:pt x="4416" y="0"/>
                    <a:pt x="2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5" name="Google Shape;1455;p66"/>
          <p:cNvGrpSpPr/>
          <p:nvPr/>
        </p:nvGrpSpPr>
        <p:grpSpPr>
          <a:xfrm rot="5400000">
            <a:off x="6163255" y="3191388"/>
            <a:ext cx="794634" cy="1516212"/>
            <a:chOff x="8632600" y="4089800"/>
            <a:chExt cx="271800" cy="518700"/>
          </a:xfrm>
        </p:grpSpPr>
        <p:sp>
          <p:nvSpPr>
            <p:cNvPr id="1456" name="Google Shape;1456;p66"/>
            <p:cNvSpPr/>
            <p:nvPr/>
          </p:nvSpPr>
          <p:spPr>
            <a:xfrm rot="-5400000">
              <a:off x="8509150" y="4213250"/>
              <a:ext cx="518700" cy="2718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66"/>
            <p:cNvSpPr/>
            <p:nvPr/>
          </p:nvSpPr>
          <p:spPr>
            <a:xfrm rot="-5400000">
              <a:off x="8667677" y="4130605"/>
              <a:ext cx="201550" cy="20154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82126F8-59B4-A12C-A773-509E0AB08F4E}"/>
              </a:ext>
            </a:extLst>
          </p:cNvPr>
          <p:cNvSpPr/>
          <p:nvPr/>
        </p:nvSpPr>
        <p:spPr>
          <a:xfrm>
            <a:off x="713099" y="3654741"/>
            <a:ext cx="3709810" cy="97325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DA8CB5-CDB7-88C5-318E-4FE0E1451C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084" y="3749000"/>
            <a:ext cx="2329732" cy="70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38CF53-66C8-CF61-851C-81947E5D98F0}"/>
              </a:ext>
            </a:extLst>
          </p:cNvPr>
          <p:cNvSpPr txBox="1"/>
          <p:nvPr/>
        </p:nvSpPr>
        <p:spPr>
          <a:xfrm>
            <a:off x="3970800" y="4435945"/>
            <a:ext cx="457809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dirty="0">
                <a:solidFill>
                  <a:schemeClr val="tx1"/>
                </a:solidFill>
              </a:rPr>
              <a:t>https://github.com/nayakakhansaalana/atm-simulation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3"/>
          <p:cNvSpPr txBox="1">
            <a:spLocks noGrp="1"/>
          </p:cNvSpPr>
          <p:nvPr>
            <p:ph type="subTitle" idx="1"/>
          </p:nvPr>
        </p:nvSpPr>
        <p:spPr>
          <a:xfrm>
            <a:off x="720000" y="3447399"/>
            <a:ext cx="233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 err="1"/>
              <a:t>Kenapa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ATM CLI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dibuat</a:t>
            </a:r>
            <a:r>
              <a:rPr lang="en-ID" dirty="0"/>
              <a:t>?</a:t>
            </a:r>
            <a:endParaRPr dirty="0"/>
          </a:p>
        </p:txBody>
      </p:sp>
      <p:sp>
        <p:nvSpPr>
          <p:cNvPr id="352" name="Google Shape;352;p43"/>
          <p:cNvSpPr txBox="1">
            <a:spLocks noGrp="1"/>
          </p:cNvSpPr>
          <p:nvPr>
            <p:ph type="subTitle" idx="3"/>
          </p:nvPr>
        </p:nvSpPr>
        <p:spPr>
          <a:xfrm>
            <a:off x="3403800" y="3009859"/>
            <a:ext cx="23364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Belum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ATM </a:t>
            </a:r>
            <a:r>
              <a:rPr lang="en-ID" dirty="0" err="1"/>
              <a:t>sederhana</a:t>
            </a:r>
            <a:r>
              <a:rPr lang="en-ID" dirty="0"/>
              <a:t> </a:t>
            </a:r>
            <a:r>
              <a:rPr lang="en-ID" dirty="0" err="1"/>
              <a:t>berbasis</a:t>
            </a:r>
            <a:r>
              <a:rPr lang="en-ID" dirty="0"/>
              <a:t> CLI</a:t>
            </a:r>
            <a:endParaRPr dirty="0"/>
          </a:p>
        </p:txBody>
      </p:sp>
      <p:sp>
        <p:nvSpPr>
          <p:cNvPr id="353" name="Google Shape;353;p43"/>
          <p:cNvSpPr txBox="1">
            <a:spLocks noGrp="1"/>
          </p:cNvSpPr>
          <p:nvPr>
            <p:ph type="subTitle" idx="4"/>
          </p:nvPr>
        </p:nvSpPr>
        <p:spPr>
          <a:xfrm>
            <a:off x="6087600" y="3009859"/>
            <a:ext cx="2336400" cy="8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Simulasi proses ATM (login, tarik, setor, transfer, riwayat)</a:t>
            </a:r>
            <a:endParaRPr lang="en-US" dirty="0"/>
          </a:p>
        </p:txBody>
      </p:sp>
      <p:sp>
        <p:nvSpPr>
          <p:cNvPr id="354" name="Google Shape;354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Latar </a:t>
            </a:r>
            <a:r>
              <a:rPr lang="en-ID" dirty="0" err="1"/>
              <a:t>Belakang</a:t>
            </a:r>
            <a:r>
              <a:rPr lang="en-ID" dirty="0"/>
              <a:t> </a:t>
            </a:r>
            <a:r>
              <a:rPr lang="en" dirty="0">
                <a:highlight>
                  <a:srgbClr val="0000FF"/>
                </a:highlight>
              </a:rPr>
              <a:t>Masalah</a:t>
            </a:r>
            <a:endParaRPr dirty="0"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355" name="Google Shape;355;p43"/>
          <p:cNvSpPr txBox="1">
            <a:spLocks noGrp="1"/>
          </p:cNvSpPr>
          <p:nvPr>
            <p:ph type="subTitle" idx="5"/>
          </p:nvPr>
        </p:nvSpPr>
        <p:spPr>
          <a:xfrm>
            <a:off x="3403800" y="2517500"/>
            <a:ext cx="233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Masalah:</a:t>
            </a:r>
            <a:endParaRPr dirty="0"/>
          </a:p>
        </p:txBody>
      </p:sp>
      <p:sp>
        <p:nvSpPr>
          <p:cNvPr id="356" name="Google Shape;356;p43"/>
          <p:cNvSpPr txBox="1">
            <a:spLocks noGrp="1"/>
          </p:cNvSpPr>
          <p:nvPr>
            <p:ph type="subTitle" idx="6"/>
          </p:nvPr>
        </p:nvSpPr>
        <p:spPr>
          <a:xfrm>
            <a:off x="6087600" y="2517500"/>
            <a:ext cx="2336400" cy="5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Tujuan:</a:t>
            </a:r>
            <a:endParaRPr dirty="0"/>
          </a:p>
        </p:txBody>
      </p:sp>
      <p:grpSp>
        <p:nvGrpSpPr>
          <p:cNvPr id="357" name="Google Shape;357;p43"/>
          <p:cNvGrpSpPr/>
          <p:nvPr/>
        </p:nvGrpSpPr>
        <p:grpSpPr>
          <a:xfrm rot="5400000">
            <a:off x="7307614" y="140931"/>
            <a:ext cx="2242643" cy="915730"/>
            <a:chOff x="7080901" y="660733"/>
            <a:chExt cx="1729500" cy="706200"/>
          </a:xfrm>
        </p:grpSpPr>
        <p:sp>
          <p:nvSpPr>
            <p:cNvPr id="358" name="Google Shape;358;p43"/>
            <p:cNvSpPr/>
            <p:nvPr/>
          </p:nvSpPr>
          <p:spPr>
            <a:xfrm>
              <a:off x="7080901" y="660733"/>
              <a:ext cx="1729500" cy="706200"/>
            </a:xfrm>
            <a:prstGeom prst="roundRect">
              <a:avLst>
                <a:gd name="adj" fmla="val 50000"/>
              </a:avLst>
            </a:pr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3"/>
            <p:cNvSpPr/>
            <p:nvPr/>
          </p:nvSpPr>
          <p:spPr>
            <a:xfrm>
              <a:off x="8140584" y="731759"/>
              <a:ext cx="564212" cy="564186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" name="Google Shape;360;p43"/>
          <p:cNvGrpSpPr/>
          <p:nvPr/>
        </p:nvGrpSpPr>
        <p:grpSpPr>
          <a:xfrm>
            <a:off x="6185827" y="1626480"/>
            <a:ext cx="583412" cy="691271"/>
            <a:chOff x="3305359" y="3309057"/>
            <a:chExt cx="387985" cy="459683"/>
          </a:xfrm>
        </p:grpSpPr>
        <p:sp>
          <p:nvSpPr>
            <p:cNvPr id="361" name="Google Shape;361;p43"/>
            <p:cNvSpPr/>
            <p:nvPr/>
          </p:nvSpPr>
          <p:spPr>
            <a:xfrm>
              <a:off x="3384199" y="3682728"/>
              <a:ext cx="43166" cy="50596"/>
            </a:xfrm>
            <a:custGeom>
              <a:avLst/>
              <a:gdLst/>
              <a:ahLst/>
              <a:cxnLst/>
              <a:rect l="l" t="t" r="r" b="b"/>
              <a:pathLst>
                <a:path w="1348" h="1580" extrusionOk="0">
                  <a:moveTo>
                    <a:pt x="1" y="0"/>
                  </a:moveTo>
                  <a:lnTo>
                    <a:pt x="1" y="1579"/>
                  </a:lnTo>
                  <a:lnTo>
                    <a:pt x="1348" y="1579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3405910" y="3495588"/>
              <a:ext cx="28596" cy="72019"/>
            </a:xfrm>
            <a:custGeom>
              <a:avLst/>
              <a:gdLst/>
              <a:ahLst/>
              <a:cxnLst/>
              <a:rect l="l" t="t" r="r" b="b"/>
              <a:pathLst>
                <a:path w="893" h="2249" extrusionOk="0">
                  <a:moveTo>
                    <a:pt x="1" y="1"/>
                  </a:moveTo>
                  <a:lnTo>
                    <a:pt x="1" y="2249"/>
                  </a:lnTo>
                  <a:lnTo>
                    <a:pt x="893" y="2249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3463326" y="3466736"/>
              <a:ext cx="28884" cy="100871"/>
            </a:xfrm>
            <a:custGeom>
              <a:avLst/>
              <a:gdLst/>
              <a:ahLst/>
              <a:cxnLst/>
              <a:rect l="l" t="t" r="r" b="b"/>
              <a:pathLst>
                <a:path w="902" h="3150" extrusionOk="0">
                  <a:moveTo>
                    <a:pt x="1" y="1"/>
                  </a:moveTo>
                  <a:lnTo>
                    <a:pt x="1" y="3150"/>
                  </a:lnTo>
                  <a:lnTo>
                    <a:pt x="902" y="315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3521031" y="3438172"/>
              <a:ext cx="28884" cy="129435"/>
            </a:xfrm>
            <a:custGeom>
              <a:avLst/>
              <a:gdLst/>
              <a:ahLst/>
              <a:cxnLst/>
              <a:rect l="l" t="t" r="r" b="b"/>
              <a:pathLst>
                <a:path w="902" h="4042" extrusionOk="0">
                  <a:moveTo>
                    <a:pt x="1" y="1"/>
                  </a:moveTo>
                  <a:lnTo>
                    <a:pt x="1" y="4042"/>
                  </a:lnTo>
                  <a:lnTo>
                    <a:pt x="902" y="404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3377346" y="3402179"/>
              <a:ext cx="201133" cy="172281"/>
            </a:xfrm>
            <a:custGeom>
              <a:avLst/>
              <a:gdLst/>
              <a:ahLst/>
              <a:cxnLst/>
              <a:rect l="l" t="t" r="r" b="b"/>
              <a:pathLst>
                <a:path w="6281" h="5380" extrusionOk="0">
                  <a:moveTo>
                    <a:pt x="0" y="1"/>
                  </a:moveTo>
                  <a:lnTo>
                    <a:pt x="0" y="5380"/>
                  </a:lnTo>
                  <a:lnTo>
                    <a:pt x="6281" y="5380"/>
                  </a:lnTo>
                  <a:lnTo>
                    <a:pt x="6281" y="4961"/>
                  </a:lnTo>
                  <a:lnTo>
                    <a:pt x="429" y="4961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3"/>
            <p:cNvSpPr/>
            <p:nvPr/>
          </p:nvSpPr>
          <p:spPr>
            <a:xfrm>
              <a:off x="3415325" y="3373615"/>
              <a:ext cx="126873" cy="83739"/>
            </a:xfrm>
            <a:custGeom>
              <a:avLst/>
              <a:gdLst/>
              <a:ahLst/>
              <a:cxnLst/>
              <a:rect l="l" t="t" r="r" b="b"/>
              <a:pathLst>
                <a:path w="3962" h="2615" extrusionOk="0">
                  <a:moveTo>
                    <a:pt x="2847" y="1"/>
                  </a:moveTo>
                  <a:lnTo>
                    <a:pt x="2847" y="429"/>
                  </a:lnTo>
                  <a:lnTo>
                    <a:pt x="3239" y="429"/>
                  </a:lnTo>
                  <a:lnTo>
                    <a:pt x="2401" y="1267"/>
                  </a:lnTo>
                  <a:lnTo>
                    <a:pt x="1723" y="589"/>
                  </a:lnTo>
                  <a:lnTo>
                    <a:pt x="1" y="2311"/>
                  </a:lnTo>
                  <a:lnTo>
                    <a:pt x="304" y="2614"/>
                  </a:lnTo>
                  <a:lnTo>
                    <a:pt x="1723" y="1187"/>
                  </a:lnTo>
                  <a:lnTo>
                    <a:pt x="2401" y="1865"/>
                  </a:lnTo>
                  <a:lnTo>
                    <a:pt x="3543" y="723"/>
                  </a:lnTo>
                  <a:lnTo>
                    <a:pt x="3543" y="1116"/>
                  </a:lnTo>
                  <a:lnTo>
                    <a:pt x="3962" y="1116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3"/>
            <p:cNvSpPr/>
            <p:nvPr/>
          </p:nvSpPr>
          <p:spPr>
            <a:xfrm>
              <a:off x="3441903" y="3604145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3"/>
            <p:cNvSpPr/>
            <p:nvPr/>
          </p:nvSpPr>
          <p:spPr>
            <a:xfrm>
              <a:off x="3470467" y="360414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3"/>
            <p:cNvSpPr/>
            <p:nvPr/>
          </p:nvSpPr>
          <p:spPr>
            <a:xfrm>
              <a:off x="3499320" y="360414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3"/>
            <p:cNvSpPr/>
            <p:nvPr/>
          </p:nvSpPr>
          <p:spPr>
            <a:xfrm>
              <a:off x="3398481" y="3366474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3"/>
            <p:cNvSpPr/>
            <p:nvPr/>
          </p:nvSpPr>
          <p:spPr>
            <a:xfrm>
              <a:off x="3427333" y="3366474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3"/>
            <p:cNvSpPr/>
            <p:nvPr/>
          </p:nvSpPr>
          <p:spPr>
            <a:xfrm>
              <a:off x="3355346" y="3676131"/>
              <a:ext cx="151146" cy="13481"/>
            </a:xfrm>
            <a:custGeom>
              <a:avLst/>
              <a:gdLst/>
              <a:ahLst/>
              <a:cxnLst/>
              <a:rect l="l" t="t" r="r" b="b"/>
              <a:pathLst>
                <a:path w="47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720" y="420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3"/>
            <p:cNvSpPr/>
            <p:nvPr/>
          </p:nvSpPr>
          <p:spPr>
            <a:xfrm>
              <a:off x="3621870" y="3538723"/>
              <a:ext cx="43166" cy="72019"/>
            </a:xfrm>
            <a:custGeom>
              <a:avLst/>
              <a:gdLst/>
              <a:ahLst/>
              <a:cxnLst/>
              <a:rect l="l" t="t" r="r" b="b"/>
              <a:pathLst>
                <a:path w="1348" h="2249" extrusionOk="0">
                  <a:moveTo>
                    <a:pt x="465" y="1"/>
                  </a:moveTo>
                  <a:lnTo>
                    <a:pt x="465" y="242"/>
                  </a:lnTo>
                  <a:lnTo>
                    <a:pt x="10" y="242"/>
                  </a:lnTo>
                  <a:lnTo>
                    <a:pt x="10" y="1339"/>
                  </a:lnTo>
                  <a:lnTo>
                    <a:pt x="911" y="1339"/>
                  </a:lnTo>
                  <a:lnTo>
                    <a:pt x="911" y="1589"/>
                  </a:lnTo>
                  <a:lnTo>
                    <a:pt x="1" y="1589"/>
                  </a:lnTo>
                  <a:lnTo>
                    <a:pt x="1" y="2017"/>
                  </a:lnTo>
                  <a:lnTo>
                    <a:pt x="465" y="2017"/>
                  </a:lnTo>
                  <a:lnTo>
                    <a:pt x="465" y="2249"/>
                  </a:lnTo>
                  <a:lnTo>
                    <a:pt x="884" y="2249"/>
                  </a:lnTo>
                  <a:lnTo>
                    <a:pt x="884" y="2017"/>
                  </a:lnTo>
                  <a:lnTo>
                    <a:pt x="1330" y="2017"/>
                  </a:lnTo>
                  <a:lnTo>
                    <a:pt x="1330" y="920"/>
                  </a:lnTo>
                  <a:lnTo>
                    <a:pt x="438" y="920"/>
                  </a:lnTo>
                  <a:lnTo>
                    <a:pt x="438" y="661"/>
                  </a:lnTo>
                  <a:lnTo>
                    <a:pt x="1348" y="661"/>
                  </a:lnTo>
                  <a:lnTo>
                    <a:pt x="1348" y="242"/>
                  </a:lnTo>
                  <a:lnTo>
                    <a:pt x="884" y="242"/>
                  </a:lnTo>
                  <a:lnTo>
                    <a:pt x="8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3"/>
            <p:cNvSpPr/>
            <p:nvPr/>
          </p:nvSpPr>
          <p:spPr>
            <a:xfrm>
              <a:off x="3305359" y="3309057"/>
              <a:ext cx="387985" cy="459683"/>
            </a:xfrm>
            <a:custGeom>
              <a:avLst/>
              <a:gdLst/>
              <a:ahLst/>
              <a:cxnLst/>
              <a:rect l="l" t="t" r="r" b="b"/>
              <a:pathLst>
                <a:path w="12116" h="14355" extrusionOk="0">
                  <a:moveTo>
                    <a:pt x="8993" y="420"/>
                  </a:moveTo>
                  <a:lnTo>
                    <a:pt x="8993" y="9885"/>
                  </a:lnTo>
                  <a:lnTo>
                    <a:pt x="6745" y="9885"/>
                  </a:lnTo>
                  <a:lnTo>
                    <a:pt x="6745" y="10563"/>
                  </a:lnTo>
                  <a:lnTo>
                    <a:pt x="1776" y="10563"/>
                  </a:lnTo>
                  <a:lnTo>
                    <a:pt x="1776" y="420"/>
                  </a:lnTo>
                  <a:close/>
                  <a:moveTo>
                    <a:pt x="1356" y="420"/>
                  </a:moveTo>
                  <a:lnTo>
                    <a:pt x="1356" y="10563"/>
                  </a:lnTo>
                  <a:lnTo>
                    <a:pt x="1115" y="10563"/>
                  </a:lnTo>
                  <a:cubicBezTo>
                    <a:pt x="857" y="10563"/>
                    <a:pt x="616" y="10652"/>
                    <a:pt x="429" y="10804"/>
                  </a:cubicBezTo>
                  <a:lnTo>
                    <a:pt x="429" y="1107"/>
                  </a:lnTo>
                  <a:cubicBezTo>
                    <a:pt x="429" y="723"/>
                    <a:pt x="732" y="420"/>
                    <a:pt x="1115" y="420"/>
                  </a:cubicBezTo>
                  <a:close/>
                  <a:moveTo>
                    <a:pt x="7646" y="10313"/>
                  </a:moveTo>
                  <a:lnTo>
                    <a:pt x="7646" y="11241"/>
                  </a:lnTo>
                  <a:lnTo>
                    <a:pt x="7173" y="11241"/>
                  </a:lnTo>
                  <a:lnTo>
                    <a:pt x="7173" y="10313"/>
                  </a:lnTo>
                  <a:close/>
                  <a:moveTo>
                    <a:pt x="8547" y="10313"/>
                  </a:moveTo>
                  <a:lnTo>
                    <a:pt x="8547" y="11241"/>
                  </a:lnTo>
                  <a:lnTo>
                    <a:pt x="8074" y="11241"/>
                  </a:lnTo>
                  <a:lnTo>
                    <a:pt x="8074" y="10313"/>
                  </a:lnTo>
                  <a:close/>
                  <a:moveTo>
                    <a:pt x="9448" y="10313"/>
                  </a:moveTo>
                  <a:lnTo>
                    <a:pt x="9448" y="11241"/>
                  </a:lnTo>
                  <a:lnTo>
                    <a:pt x="8966" y="11241"/>
                  </a:lnTo>
                  <a:lnTo>
                    <a:pt x="8966" y="10313"/>
                  </a:lnTo>
                  <a:close/>
                  <a:moveTo>
                    <a:pt x="10349" y="10313"/>
                  </a:moveTo>
                  <a:lnTo>
                    <a:pt x="10349" y="11241"/>
                  </a:lnTo>
                  <a:lnTo>
                    <a:pt x="9867" y="11241"/>
                  </a:lnTo>
                  <a:lnTo>
                    <a:pt x="9867" y="10313"/>
                  </a:lnTo>
                  <a:close/>
                  <a:moveTo>
                    <a:pt x="11241" y="10313"/>
                  </a:moveTo>
                  <a:lnTo>
                    <a:pt x="11241" y="11241"/>
                  </a:lnTo>
                  <a:lnTo>
                    <a:pt x="10768" y="11241"/>
                  </a:lnTo>
                  <a:lnTo>
                    <a:pt x="10768" y="10313"/>
                  </a:lnTo>
                  <a:close/>
                  <a:moveTo>
                    <a:pt x="8101" y="11660"/>
                  </a:moveTo>
                  <a:lnTo>
                    <a:pt x="8101" y="12588"/>
                  </a:lnTo>
                  <a:lnTo>
                    <a:pt x="7619" y="12588"/>
                  </a:lnTo>
                  <a:lnTo>
                    <a:pt x="7619" y="11660"/>
                  </a:lnTo>
                  <a:close/>
                  <a:moveTo>
                    <a:pt x="8993" y="11660"/>
                  </a:moveTo>
                  <a:lnTo>
                    <a:pt x="8993" y="12588"/>
                  </a:lnTo>
                  <a:lnTo>
                    <a:pt x="8520" y="12588"/>
                  </a:lnTo>
                  <a:lnTo>
                    <a:pt x="8520" y="11660"/>
                  </a:lnTo>
                  <a:close/>
                  <a:moveTo>
                    <a:pt x="9894" y="11660"/>
                  </a:moveTo>
                  <a:lnTo>
                    <a:pt x="9894" y="12588"/>
                  </a:lnTo>
                  <a:lnTo>
                    <a:pt x="9421" y="12588"/>
                  </a:lnTo>
                  <a:lnTo>
                    <a:pt x="9421" y="11660"/>
                  </a:lnTo>
                  <a:close/>
                  <a:moveTo>
                    <a:pt x="10795" y="11660"/>
                  </a:moveTo>
                  <a:lnTo>
                    <a:pt x="10795" y="12588"/>
                  </a:lnTo>
                  <a:lnTo>
                    <a:pt x="10322" y="12588"/>
                  </a:lnTo>
                  <a:lnTo>
                    <a:pt x="10322" y="11660"/>
                  </a:lnTo>
                  <a:close/>
                  <a:moveTo>
                    <a:pt x="11696" y="11660"/>
                  </a:moveTo>
                  <a:lnTo>
                    <a:pt x="11696" y="12588"/>
                  </a:lnTo>
                  <a:lnTo>
                    <a:pt x="11214" y="12588"/>
                  </a:lnTo>
                  <a:lnTo>
                    <a:pt x="11214" y="11660"/>
                  </a:lnTo>
                  <a:close/>
                  <a:moveTo>
                    <a:pt x="7646" y="13007"/>
                  </a:moveTo>
                  <a:lnTo>
                    <a:pt x="7646" y="13935"/>
                  </a:lnTo>
                  <a:lnTo>
                    <a:pt x="7173" y="13935"/>
                  </a:lnTo>
                  <a:lnTo>
                    <a:pt x="7173" y="13007"/>
                  </a:lnTo>
                  <a:close/>
                  <a:moveTo>
                    <a:pt x="8547" y="13007"/>
                  </a:moveTo>
                  <a:lnTo>
                    <a:pt x="8547" y="13935"/>
                  </a:lnTo>
                  <a:lnTo>
                    <a:pt x="8074" y="13935"/>
                  </a:lnTo>
                  <a:lnTo>
                    <a:pt x="8074" y="13007"/>
                  </a:lnTo>
                  <a:close/>
                  <a:moveTo>
                    <a:pt x="9448" y="13007"/>
                  </a:moveTo>
                  <a:lnTo>
                    <a:pt x="9448" y="13935"/>
                  </a:lnTo>
                  <a:lnTo>
                    <a:pt x="8966" y="13935"/>
                  </a:lnTo>
                  <a:lnTo>
                    <a:pt x="8966" y="13007"/>
                  </a:lnTo>
                  <a:close/>
                  <a:moveTo>
                    <a:pt x="10349" y="13007"/>
                  </a:moveTo>
                  <a:lnTo>
                    <a:pt x="10349" y="13935"/>
                  </a:lnTo>
                  <a:lnTo>
                    <a:pt x="9867" y="13935"/>
                  </a:lnTo>
                  <a:lnTo>
                    <a:pt x="9867" y="13007"/>
                  </a:lnTo>
                  <a:close/>
                  <a:moveTo>
                    <a:pt x="11241" y="13007"/>
                  </a:moveTo>
                  <a:lnTo>
                    <a:pt x="11241" y="13935"/>
                  </a:lnTo>
                  <a:lnTo>
                    <a:pt x="10768" y="13935"/>
                  </a:lnTo>
                  <a:lnTo>
                    <a:pt x="10768" y="13007"/>
                  </a:lnTo>
                  <a:close/>
                  <a:moveTo>
                    <a:pt x="1115" y="0"/>
                  </a:moveTo>
                  <a:cubicBezTo>
                    <a:pt x="500" y="0"/>
                    <a:pt x="0" y="491"/>
                    <a:pt x="0" y="1107"/>
                  </a:cubicBezTo>
                  <a:lnTo>
                    <a:pt x="0" y="11669"/>
                  </a:lnTo>
                  <a:cubicBezTo>
                    <a:pt x="0" y="12285"/>
                    <a:pt x="500" y="12784"/>
                    <a:pt x="1115" y="12784"/>
                  </a:cubicBezTo>
                  <a:lnTo>
                    <a:pt x="2463" y="12784"/>
                  </a:lnTo>
                  <a:lnTo>
                    <a:pt x="2463" y="12365"/>
                  </a:lnTo>
                  <a:lnTo>
                    <a:pt x="1115" y="12365"/>
                  </a:lnTo>
                  <a:cubicBezTo>
                    <a:pt x="732" y="12365"/>
                    <a:pt x="429" y="12053"/>
                    <a:pt x="429" y="11669"/>
                  </a:cubicBezTo>
                  <a:cubicBezTo>
                    <a:pt x="429" y="11294"/>
                    <a:pt x="732" y="10982"/>
                    <a:pt x="1115" y="10982"/>
                  </a:cubicBezTo>
                  <a:lnTo>
                    <a:pt x="6745" y="10982"/>
                  </a:lnTo>
                  <a:lnTo>
                    <a:pt x="6745" y="11660"/>
                  </a:lnTo>
                  <a:lnTo>
                    <a:pt x="7200" y="11660"/>
                  </a:lnTo>
                  <a:lnTo>
                    <a:pt x="7200" y="12365"/>
                  </a:lnTo>
                  <a:lnTo>
                    <a:pt x="3810" y="12365"/>
                  </a:lnTo>
                  <a:lnTo>
                    <a:pt x="3810" y="12784"/>
                  </a:lnTo>
                  <a:lnTo>
                    <a:pt x="6745" y="12784"/>
                  </a:lnTo>
                  <a:lnTo>
                    <a:pt x="6745" y="14354"/>
                  </a:lnTo>
                  <a:lnTo>
                    <a:pt x="11669" y="14354"/>
                  </a:lnTo>
                  <a:lnTo>
                    <a:pt x="11669" y="13007"/>
                  </a:lnTo>
                  <a:lnTo>
                    <a:pt x="12115" y="13007"/>
                  </a:lnTo>
                  <a:lnTo>
                    <a:pt x="12115" y="11241"/>
                  </a:lnTo>
                  <a:lnTo>
                    <a:pt x="11669" y="11241"/>
                  </a:lnTo>
                  <a:lnTo>
                    <a:pt x="11669" y="9885"/>
                  </a:lnTo>
                  <a:lnTo>
                    <a:pt x="9421" y="9885"/>
                  </a:lnTo>
                  <a:lnTo>
                    <a:pt x="94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43"/>
          <p:cNvGrpSpPr/>
          <p:nvPr/>
        </p:nvGrpSpPr>
        <p:grpSpPr>
          <a:xfrm>
            <a:off x="819037" y="1626480"/>
            <a:ext cx="634935" cy="691271"/>
            <a:chOff x="1721879" y="3309057"/>
            <a:chExt cx="422249" cy="459683"/>
          </a:xfrm>
        </p:grpSpPr>
        <p:sp>
          <p:nvSpPr>
            <p:cNvPr id="376" name="Google Shape;376;p43"/>
            <p:cNvSpPr/>
            <p:nvPr/>
          </p:nvSpPr>
          <p:spPr>
            <a:xfrm>
              <a:off x="1749290" y="3309057"/>
              <a:ext cx="394837" cy="387408"/>
            </a:xfrm>
            <a:custGeom>
              <a:avLst/>
              <a:gdLst/>
              <a:ahLst/>
              <a:cxnLst/>
              <a:rect l="l" t="t" r="r" b="b"/>
              <a:pathLst>
                <a:path w="12330" h="12098" extrusionOk="0">
                  <a:moveTo>
                    <a:pt x="884" y="420"/>
                  </a:moveTo>
                  <a:cubicBezTo>
                    <a:pt x="1142" y="420"/>
                    <a:pt x="1348" y="625"/>
                    <a:pt x="1348" y="884"/>
                  </a:cubicBezTo>
                  <a:lnTo>
                    <a:pt x="1348" y="1347"/>
                  </a:lnTo>
                  <a:lnTo>
                    <a:pt x="420" y="1347"/>
                  </a:lnTo>
                  <a:lnTo>
                    <a:pt x="420" y="884"/>
                  </a:lnTo>
                  <a:cubicBezTo>
                    <a:pt x="420" y="625"/>
                    <a:pt x="634" y="420"/>
                    <a:pt x="884" y="420"/>
                  </a:cubicBezTo>
                  <a:close/>
                  <a:moveTo>
                    <a:pt x="7396" y="420"/>
                  </a:moveTo>
                  <a:cubicBezTo>
                    <a:pt x="7655" y="420"/>
                    <a:pt x="7860" y="625"/>
                    <a:pt x="7860" y="884"/>
                  </a:cubicBezTo>
                  <a:lnTo>
                    <a:pt x="7860" y="4042"/>
                  </a:lnTo>
                  <a:lnTo>
                    <a:pt x="3578" y="4042"/>
                  </a:lnTo>
                  <a:cubicBezTo>
                    <a:pt x="3096" y="4042"/>
                    <a:pt x="2695" y="4434"/>
                    <a:pt x="2695" y="4925"/>
                  </a:cubicBezTo>
                  <a:lnTo>
                    <a:pt x="2695" y="7173"/>
                  </a:lnTo>
                  <a:cubicBezTo>
                    <a:pt x="2695" y="7423"/>
                    <a:pt x="2489" y="7637"/>
                    <a:pt x="2231" y="7637"/>
                  </a:cubicBezTo>
                  <a:cubicBezTo>
                    <a:pt x="1981" y="7637"/>
                    <a:pt x="1767" y="7423"/>
                    <a:pt x="1767" y="7173"/>
                  </a:cubicBezTo>
                  <a:lnTo>
                    <a:pt x="1767" y="884"/>
                  </a:lnTo>
                  <a:cubicBezTo>
                    <a:pt x="1767" y="714"/>
                    <a:pt x="1722" y="553"/>
                    <a:pt x="1642" y="420"/>
                  </a:cubicBezTo>
                  <a:close/>
                  <a:moveTo>
                    <a:pt x="3578" y="4461"/>
                  </a:moveTo>
                  <a:cubicBezTo>
                    <a:pt x="3836" y="4461"/>
                    <a:pt x="4042" y="4666"/>
                    <a:pt x="4042" y="4925"/>
                  </a:cubicBezTo>
                  <a:lnTo>
                    <a:pt x="4042" y="7637"/>
                  </a:lnTo>
                  <a:lnTo>
                    <a:pt x="2989" y="7637"/>
                  </a:lnTo>
                  <a:cubicBezTo>
                    <a:pt x="3069" y="7494"/>
                    <a:pt x="3123" y="7342"/>
                    <a:pt x="3123" y="7173"/>
                  </a:cubicBezTo>
                  <a:lnTo>
                    <a:pt x="3123" y="4925"/>
                  </a:lnTo>
                  <a:cubicBezTo>
                    <a:pt x="3123" y="4666"/>
                    <a:pt x="3328" y="4461"/>
                    <a:pt x="3578" y="4461"/>
                  </a:cubicBezTo>
                  <a:close/>
                  <a:moveTo>
                    <a:pt x="10099" y="4461"/>
                  </a:moveTo>
                  <a:cubicBezTo>
                    <a:pt x="10349" y="4461"/>
                    <a:pt x="10554" y="4666"/>
                    <a:pt x="10554" y="4925"/>
                  </a:cubicBezTo>
                  <a:lnTo>
                    <a:pt x="10554" y="10331"/>
                  </a:lnTo>
                  <a:lnTo>
                    <a:pt x="5389" y="10331"/>
                  </a:lnTo>
                  <a:lnTo>
                    <a:pt x="5389" y="11214"/>
                  </a:lnTo>
                  <a:cubicBezTo>
                    <a:pt x="5389" y="11464"/>
                    <a:pt x="5184" y="11678"/>
                    <a:pt x="4925" y="11678"/>
                  </a:cubicBezTo>
                  <a:cubicBezTo>
                    <a:pt x="4675" y="11678"/>
                    <a:pt x="4470" y="11464"/>
                    <a:pt x="4470" y="11214"/>
                  </a:cubicBezTo>
                  <a:lnTo>
                    <a:pt x="4470" y="4925"/>
                  </a:lnTo>
                  <a:cubicBezTo>
                    <a:pt x="4470" y="4755"/>
                    <a:pt x="4416" y="4595"/>
                    <a:pt x="4336" y="4461"/>
                  </a:cubicBezTo>
                  <a:close/>
                  <a:moveTo>
                    <a:pt x="11910" y="10750"/>
                  </a:moveTo>
                  <a:lnTo>
                    <a:pt x="11910" y="11214"/>
                  </a:lnTo>
                  <a:cubicBezTo>
                    <a:pt x="11910" y="11464"/>
                    <a:pt x="11696" y="11678"/>
                    <a:pt x="11446" y="11678"/>
                  </a:cubicBezTo>
                  <a:lnTo>
                    <a:pt x="5683" y="11678"/>
                  </a:lnTo>
                  <a:cubicBezTo>
                    <a:pt x="5763" y="11544"/>
                    <a:pt x="5817" y="11384"/>
                    <a:pt x="5817" y="11214"/>
                  </a:cubicBezTo>
                  <a:lnTo>
                    <a:pt x="5817" y="10750"/>
                  </a:lnTo>
                  <a:close/>
                  <a:moveTo>
                    <a:pt x="884" y="0"/>
                  </a:moveTo>
                  <a:cubicBezTo>
                    <a:pt x="402" y="0"/>
                    <a:pt x="0" y="393"/>
                    <a:pt x="0" y="884"/>
                  </a:cubicBezTo>
                  <a:lnTo>
                    <a:pt x="0" y="1767"/>
                  </a:lnTo>
                  <a:lnTo>
                    <a:pt x="1348" y="1767"/>
                  </a:lnTo>
                  <a:lnTo>
                    <a:pt x="1348" y="7173"/>
                  </a:lnTo>
                  <a:cubicBezTo>
                    <a:pt x="1348" y="7655"/>
                    <a:pt x="1749" y="8056"/>
                    <a:pt x="2231" y="8056"/>
                  </a:cubicBezTo>
                  <a:lnTo>
                    <a:pt x="4042" y="8056"/>
                  </a:lnTo>
                  <a:lnTo>
                    <a:pt x="4042" y="11214"/>
                  </a:lnTo>
                  <a:cubicBezTo>
                    <a:pt x="4042" y="11705"/>
                    <a:pt x="4443" y="12097"/>
                    <a:pt x="4925" y="12097"/>
                  </a:cubicBezTo>
                  <a:lnTo>
                    <a:pt x="11446" y="12097"/>
                  </a:lnTo>
                  <a:cubicBezTo>
                    <a:pt x="11928" y="12097"/>
                    <a:pt x="12329" y="11705"/>
                    <a:pt x="12329" y="11214"/>
                  </a:cubicBezTo>
                  <a:lnTo>
                    <a:pt x="12329" y="10331"/>
                  </a:lnTo>
                  <a:lnTo>
                    <a:pt x="10982" y="10331"/>
                  </a:lnTo>
                  <a:lnTo>
                    <a:pt x="10982" y="4925"/>
                  </a:lnTo>
                  <a:cubicBezTo>
                    <a:pt x="10982" y="4434"/>
                    <a:pt x="10581" y="4042"/>
                    <a:pt x="10099" y="4042"/>
                  </a:cubicBezTo>
                  <a:lnTo>
                    <a:pt x="8288" y="4042"/>
                  </a:lnTo>
                  <a:lnTo>
                    <a:pt x="8288" y="884"/>
                  </a:lnTo>
                  <a:cubicBezTo>
                    <a:pt x="8288" y="393"/>
                    <a:pt x="7887" y="0"/>
                    <a:pt x="7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3"/>
            <p:cNvSpPr/>
            <p:nvPr/>
          </p:nvSpPr>
          <p:spPr>
            <a:xfrm>
              <a:off x="2022122" y="3538723"/>
              <a:ext cx="43166" cy="71730"/>
            </a:xfrm>
            <a:custGeom>
              <a:avLst/>
              <a:gdLst/>
              <a:ahLst/>
              <a:cxnLst/>
              <a:rect l="l" t="t" r="r" b="b"/>
              <a:pathLst>
                <a:path w="1348" h="2240" extrusionOk="0">
                  <a:moveTo>
                    <a:pt x="464" y="1"/>
                  </a:moveTo>
                  <a:lnTo>
                    <a:pt x="464" y="233"/>
                  </a:lnTo>
                  <a:lnTo>
                    <a:pt x="18" y="233"/>
                  </a:lnTo>
                  <a:lnTo>
                    <a:pt x="18" y="1330"/>
                  </a:lnTo>
                  <a:lnTo>
                    <a:pt x="919" y="1330"/>
                  </a:lnTo>
                  <a:lnTo>
                    <a:pt x="919" y="1580"/>
                  </a:lnTo>
                  <a:lnTo>
                    <a:pt x="0" y="1580"/>
                  </a:lnTo>
                  <a:lnTo>
                    <a:pt x="0" y="2008"/>
                  </a:lnTo>
                  <a:lnTo>
                    <a:pt x="464" y="2008"/>
                  </a:lnTo>
                  <a:lnTo>
                    <a:pt x="464" y="2240"/>
                  </a:lnTo>
                  <a:lnTo>
                    <a:pt x="883" y="2240"/>
                  </a:lnTo>
                  <a:lnTo>
                    <a:pt x="883" y="2008"/>
                  </a:lnTo>
                  <a:lnTo>
                    <a:pt x="1338" y="2008"/>
                  </a:lnTo>
                  <a:lnTo>
                    <a:pt x="1338" y="911"/>
                  </a:lnTo>
                  <a:lnTo>
                    <a:pt x="437" y="911"/>
                  </a:lnTo>
                  <a:lnTo>
                    <a:pt x="437" y="661"/>
                  </a:lnTo>
                  <a:lnTo>
                    <a:pt x="1347" y="661"/>
                  </a:lnTo>
                  <a:lnTo>
                    <a:pt x="1347" y="233"/>
                  </a:lnTo>
                  <a:lnTo>
                    <a:pt x="883" y="233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1914398" y="3474454"/>
              <a:ext cx="150890" cy="13449"/>
            </a:xfrm>
            <a:custGeom>
              <a:avLst/>
              <a:gdLst/>
              <a:ahLst/>
              <a:cxnLst/>
              <a:rect l="l" t="t" r="r" b="b"/>
              <a:pathLst>
                <a:path w="4712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711" y="420"/>
                  </a:lnTo>
                  <a:lnTo>
                    <a:pt x="47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3"/>
            <p:cNvSpPr/>
            <p:nvPr/>
          </p:nvSpPr>
          <p:spPr>
            <a:xfrm>
              <a:off x="1986096" y="3539011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3"/>
            <p:cNvSpPr/>
            <p:nvPr/>
          </p:nvSpPr>
          <p:spPr>
            <a:xfrm>
              <a:off x="1986096" y="3510447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3"/>
            <p:cNvSpPr/>
            <p:nvPr/>
          </p:nvSpPr>
          <p:spPr>
            <a:xfrm>
              <a:off x="1914398" y="3510447"/>
              <a:ext cx="57448" cy="13449"/>
            </a:xfrm>
            <a:custGeom>
              <a:avLst/>
              <a:gdLst/>
              <a:ahLst/>
              <a:cxnLst/>
              <a:rect l="l" t="t" r="r" b="b"/>
              <a:pathLst>
                <a:path w="1794" h="420" extrusionOk="0">
                  <a:moveTo>
                    <a:pt x="1" y="1"/>
                  </a:moveTo>
                  <a:lnTo>
                    <a:pt x="1" y="420"/>
                  </a:lnTo>
                  <a:lnTo>
                    <a:pt x="1794" y="420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3"/>
            <p:cNvSpPr/>
            <p:nvPr/>
          </p:nvSpPr>
          <p:spPr>
            <a:xfrm>
              <a:off x="1914398" y="3539011"/>
              <a:ext cx="57448" cy="13481"/>
            </a:xfrm>
            <a:custGeom>
              <a:avLst/>
              <a:gdLst/>
              <a:ahLst/>
              <a:cxnLst/>
              <a:rect l="l" t="t" r="r" b="b"/>
              <a:pathLst>
                <a:path w="1794" h="421" extrusionOk="0">
                  <a:moveTo>
                    <a:pt x="1" y="1"/>
                  </a:moveTo>
                  <a:lnTo>
                    <a:pt x="1" y="420"/>
                  </a:lnTo>
                  <a:lnTo>
                    <a:pt x="1794" y="420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3"/>
            <p:cNvSpPr/>
            <p:nvPr/>
          </p:nvSpPr>
          <p:spPr>
            <a:xfrm>
              <a:off x="1986096" y="3567863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3"/>
            <p:cNvSpPr/>
            <p:nvPr/>
          </p:nvSpPr>
          <p:spPr>
            <a:xfrm>
              <a:off x="1914398" y="3567863"/>
              <a:ext cx="57448" cy="13481"/>
            </a:xfrm>
            <a:custGeom>
              <a:avLst/>
              <a:gdLst/>
              <a:ahLst/>
              <a:cxnLst/>
              <a:rect l="l" t="t" r="r" b="b"/>
              <a:pathLst>
                <a:path w="1794" h="421" extrusionOk="0">
                  <a:moveTo>
                    <a:pt x="1" y="1"/>
                  </a:moveTo>
                  <a:lnTo>
                    <a:pt x="1" y="420"/>
                  </a:lnTo>
                  <a:lnTo>
                    <a:pt x="1794" y="420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3"/>
            <p:cNvSpPr/>
            <p:nvPr/>
          </p:nvSpPr>
          <p:spPr>
            <a:xfrm>
              <a:off x="1986096" y="359671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3"/>
            <p:cNvSpPr/>
            <p:nvPr/>
          </p:nvSpPr>
          <p:spPr>
            <a:xfrm>
              <a:off x="1914398" y="3596715"/>
              <a:ext cx="57448" cy="13481"/>
            </a:xfrm>
            <a:custGeom>
              <a:avLst/>
              <a:gdLst/>
              <a:ahLst/>
              <a:cxnLst/>
              <a:rect l="l" t="t" r="r" b="b"/>
              <a:pathLst>
                <a:path w="1794" h="421" extrusionOk="0">
                  <a:moveTo>
                    <a:pt x="1" y="1"/>
                  </a:moveTo>
                  <a:lnTo>
                    <a:pt x="1" y="420"/>
                  </a:lnTo>
                  <a:lnTo>
                    <a:pt x="1794" y="420"/>
                  </a:lnTo>
                  <a:lnTo>
                    <a:pt x="17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3"/>
            <p:cNvSpPr/>
            <p:nvPr/>
          </p:nvSpPr>
          <p:spPr>
            <a:xfrm>
              <a:off x="1914398" y="3380756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3"/>
            <p:cNvSpPr/>
            <p:nvPr/>
          </p:nvSpPr>
          <p:spPr>
            <a:xfrm>
              <a:off x="1914398" y="3409608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3"/>
            <p:cNvSpPr/>
            <p:nvPr/>
          </p:nvSpPr>
          <p:spPr>
            <a:xfrm>
              <a:off x="1828129" y="3380756"/>
              <a:ext cx="71730" cy="13738"/>
            </a:xfrm>
            <a:custGeom>
              <a:avLst/>
              <a:gdLst/>
              <a:ahLst/>
              <a:cxnLst/>
              <a:rect l="l" t="t" r="r" b="b"/>
              <a:pathLst>
                <a:path w="2240" h="429" extrusionOk="0">
                  <a:moveTo>
                    <a:pt x="1" y="1"/>
                  </a:moveTo>
                  <a:lnTo>
                    <a:pt x="1" y="429"/>
                  </a:lnTo>
                  <a:lnTo>
                    <a:pt x="2240" y="429"/>
                  </a:lnTo>
                  <a:lnTo>
                    <a:pt x="2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3"/>
            <p:cNvSpPr/>
            <p:nvPr/>
          </p:nvSpPr>
          <p:spPr>
            <a:xfrm>
              <a:off x="1828129" y="3409608"/>
              <a:ext cx="71730" cy="13449"/>
            </a:xfrm>
            <a:custGeom>
              <a:avLst/>
              <a:gdLst/>
              <a:ahLst/>
              <a:cxnLst/>
              <a:rect l="l" t="t" r="r" b="b"/>
              <a:pathLst>
                <a:path w="2240" h="420" extrusionOk="0">
                  <a:moveTo>
                    <a:pt x="1" y="1"/>
                  </a:moveTo>
                  <a:lnTo>
                    <a:pt x="1" y="420"/>
                  </a:lnTo>
                  <a:lnTo>
                    <a:pt x="2240" y="420"/>
                  </a:lnTo>
                  <a:lnTo>
                    <a:pt x="2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3"/>
            <p:cNvSpPr/>
            <p:nvPr/>
          </p:nvSpPr>
          <p:spPr>
            <a:xfrm>
              <a:off x="1828129" y="3352192"/>
              <a:ext cx="150858" cy="13449"/>
            </a:xfrm>
            <a:custGeom>
              <a:avLst/>
              <a:gdLst/>
              <a:ahLst/>
              <a:cxnLst/>
              <a:rect l="l" t="t" r="r" b="b"/>
              <a:pathLst>
                <a:path w="4711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711" y="420"/>
                  </a:lnTo>
                  <a:lnTo>
                    <a:pt x="47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3"/>
            <p:cNvSpPr/>
            <p:nvPr/>
          </p:nvSpPr>
          <p:spPr>
            <a:xfrm>
              <a:off x="1721879" y="3581857"/>
              <a:ext cx="140291" cy="186883"/>
            </a:xfrm>
            <a:custGeom>
              <a:avLst/>
              <a:gdLst/>
              <a:ahLst/>
              <a:cxnLst/>
              <a:rect l="l" t="t" r="r" b="b"/>
              <a:pathLst>
                <a:path w="4381" h="5836" extrusionOk="0">
                  <a:moveTo>
                    <a:pt x="0" y="1"/>
                  </a:moveTo>
                  <a:lnTo>
                    <a:pt x="0" y="5835"/>
                  </a:lnTo>
                  <a:lnTo>
                    <a:pt x="4380" y="5835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3"/>
            <p:cNvSpPr/>
            <p:nvPr/>
          </p:nvSpPr>
          <p:spPr>
            <a:xfrm>
              <a:off x="1749290" y="3610997"/>
              <a:ext cx="85436" cy="42334"/>
            </a:xfrm>
            <a:custGeom>
              <a:avLst/>
              <a:gdLst/>
              <a:ahLst/>
              <a:cxnLst/>
              <a:rect l="l" t="t" r="r" b="b"/>
              <a:pathLst>
                <a:path w="2668" h="1322" extrusionOk="0">
                  <a:moveTo>
                    <a:pt x="2249" y="420"/>
                  </a:moveTo>
                  <a:lnTo>
                    <a:pt x="2249" y="902"/>
                  </a:lnTo>
                  <a:lnTo>
                    <a:pt x="420" y="902"/>
                  </a:lnTo>
                  <a:lnTo>
                    <a:pt x="420" y="420"/>
                  </a:lnTo>
                  <a:close/>
                  <a:moveTo>
                    <a:pt x="0" y="1"/>
                  </a:moveTo>
                  <a:lnTo>
                    <a:pt x="0" y="1321"/>
                  </a:lnTo>
                  <a:lnTo>
                    <a:pt x="2668" y="1321"/>
                  </a:lnTo>
                  <a:lnTo>
                    <a:pt x="2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3"/>
            <p:cNvSpPr/>
            <p:nvPr/>
          </p:nvSpPr>
          <p:spPr>
            <a:xfrm>
              <a:off x="1749002" y="3697266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3"/>
            <p:cNvSpPr/>
            <p:nvPr/>
          </p:nvSpPr>
          <p:spPr>
            <a:xfrm>
              <a:off x="1749002" y="3668414"/>
              <a:ext cx="14314" cy="13770"/>
            </a:xfrm>
            <a:custGeom>
              <a:avLst/>
              <a:gdLst/>
              <a:ahLst/>
              <a:cxnLst/>
              <a:rect l="l" t="t" r="r" b="b"/>
              <a:pathLst>
                <a:path w="447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3"/>
            <p:cNvSpPr/>
            <p:nvPr/>
          </p:nvSpPr>
          <p:spPr>
            <a:xfrm>
              <a:off x="1784707" y="3697266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3"/>
            <p:cNvSpPr/>
            <p:nvPr/>
          </p:nvSpPr>
          <p:spPr>
            <a:xfrm>
              <a:off x="1784707" y="3668414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56" y="42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3"/>
            <p:cNvSpPr/>
            <p:nvPr/>
          </p:nvSpPr>
          <p:spPr>
            <a:xfrm>
              <a:off x="1820700" y="3697266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3"/>
            <p:cNvSpPr/>
            <p:nvPr/>
          </p:nvSpPr>
          <p:spPr>
            <a:xfrm>
              <a:off x="1749002" y="372615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3"/>
            <p:cNvSpPr/>
            <p:nvPr/>
          </p:nvSpPr>
          <p:spPr>
            <a:xfrm>
              <a:off x="1784707" y="3726150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3"/>
            <p:cNvSpPr/>
            <p:nvPr/>
          </p:nvSpPr>
          <p:spPr>
            <a:xfrm>
              <a:off x="1820700" y="3726150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3"/>
            <p:cNvSpPr/>
            <p:nvPr/>
          </p:nvSpPr>
          <p:spPr>
            <a:xfrm>
              <a:off x="1820700" y="3668414"/>
              <a:ext cx="14602" cy="13770"/>
            </a:xfrm>
            <a:custGeom>
              <a:avLst/>
              <a:gdLst/>
              <a:ahLst/>
              <a:cxnLst/>
              <a:rect l="l" t="t" r="r" b="b"/>
              <a:pathLst>
                <a:path w="456" h="430" extrusionOk="0">
                  <a:moveTo>
                    <a:pt x="1" y="1"/>
                  </a:moveTo>
                  <a:lnTo>
                    <a:pt x="1" y="429"/>
                  </a:lnTo>
                  <a:lnTo>
                    <a:pt x="456" y="429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" name="Google Shape;403;p43"/>
          <p:cNvGrpSpPr/>
          <p:nvPr/>
        </p:nvGrpSpPr>
        <p:grpSpPr>
          <a:xfrm>
            <a:off x="3509948" y="1626480"/>
            <a:ext cx="619912" cy="691271"/>
            <a:chOff x="4859411" y="3309057"/>
            <a:chExt cx="412258" cy="459683"/>
          </a:xfrm>
        </p:grpSpPr>
        <p:sp>
          <p:nvSpPr>
            <p:cNvPr id="404" name="Google Shape;404;p43"/>
            <p:cNvSpPr/>
            <p:nvPr/>
          </p:nvSpPr>
          <p:spPr>
            <a:xfrm>
              <a:off x="4986541" y="3510447"/>
              <a:ext cx="28596" cy="2859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3"/>
            <p:cNvSpPr/>
            <p:nvPr/>
          </p:nvSpPr>
          <p:spPr>
            <a:xfrm>
              <a:off x="5115943" y="3510447"/>
              <a:ext cx="28628" cy="28596"/>
            </a:xfrm>
            <a:custGeom>
              <a:avLst/>
              <a:gdLst/>
              <a:ahLst/>
              <a:cxnLst/>
              <a:rect l="l" t="t" r="r" b="b"/>
              <a:pathLst>
                <a:path w="894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5051098" y="3510447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>
              <a:off x="5051098" y="3575004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3"/>
            <p:cNvSpPr/>
            <p:nvPr/>
          </p:nvSpPr>
          <p:spPr>
            <a:xfrm>
              <a:off x="5051098" y="3639850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3"/>
            <p:cNvSpPr/>
            <p:nvPr/>
          </p:nvSpPr>
          <p:spPr>
            <a:xfrm>
              <a:off x="4986541" y="3510447"/>
              <a:ext cx="28596" cy="2859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3"/>
            <p:cNvSpPr/>
            <p:nvPr/>
          </p:nvSpPr>
          <p:spPr>
            <a:xfrm>
              <a:off x="5115943" y="3510447"/>
              <a:ext cx="28628" cy="28596"/>
            </a:xfrm>
            <a:custGeom>
              <a:avLst/>
              <a:gdLst/>
              <a:ahLst/>
              <a:cxnLst/>
              <a:rect l="l" t="t" r="r" b="b"/>
              <a:pathLst>
                <a:path w="894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3"/>
            <p:cNvSpPr/>
            <p:nvPr/>
          </p:nvSpPr>
          <p:spPr>
            <a:xfrm>
              <a:off x="5051098" y="3510447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3"/>
            <p:cNvSpPr/>
            <p:nvPr/>
          </p:nvSpPr>
          <p:spPr>
            <a:xfrm>
              <a:off x="5051098" y="3575004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3"/>
            <p:cNvSpPr/>
            <p:nvPr/>
          </p:nvSpPr>
          <p:spPr>
            <a:xfrm>
              <a:off x="5051098" y="3639850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3"/>
            <p:cNvSpPr/>
            <p:nvPr/>
          </p:nvSpPr>
          <p:spPr>
            <a:xfrm>
              <a:off x="5051098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902" y="1348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3"/>
            <p:cNvSpPr/>
            <p:nvPr/>
          </p:nvSpPr>
          <p:spPr>
            <a:xfrm>
              <a:off x="5144540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3"/>
            <p:cNvSpPr/>
            <p:nvPr/>
          </p:nvSpPr>
          <p:spPr>
            <a:xfrm>
              <a:off x="5144540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3"/>
            <p:cNvSpPr/>
            <p:nvPr/>
          </p:nvSpPr>
          <p:spPr>
            <a:xfrm>
              <a:off x="5144540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5144540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3"/>
            <p:cNvSpPr/>
            <p:nvPr/>
          </p:nvSpPr>
          <p:spPr>
            <a:xfrm>
              <a:off x="520224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3"/>
            <p:cNvSpPr/>
            <p:nvPr/>
          </p:nvSpPr>
          <p:spPr>
            <a:xfrm>
              <a:off x="520224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520224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520224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5173392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901" y="1348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489998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489998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489998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489998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4957688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4957688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4957688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4957688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4928836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902" y="1348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4864567" y="3388473"/>
              <a:ext cx="401978" cy="380267"/>
            </a:xfrm>
            <a:custGeom>
              <a:avLst/>
              <a:gdLst/>
              <a:ahLst/>
              <a:cxnLst/>
              <a:rect l="l" t="t" r="r" b="b"/>
              <a:pathLst>
                <a:path w="12553" h="11875" extrusionOk="0">
                  <a:moveTo>
                    <a:pt x="5603" y="420"/>
                  </a:moveTo>
                  <a:cubicBezTo>
                    <a:pt x="5862" y="420"/>
                    <a:pt x="6067" y="634"/>
                    <a:pt x="6067" y="884"/>
                  </a:cubicBezTo>
                  <a:lnTo>
                    <a:pt x="6067" y="1124"/>
                  </a:lnTo>
                  <a:lnTo>
                    <a:pt x="5157" y="1124"/>
                  </a:lnTo>
                  <a:cubicBezTo>
                    <a:pt x="4898" y="1124"/>
                    <a:pt x="4693" y="919"/>
                    <a:pt x="4693" y="661"/>
                  </a:cubicBezTo>
                  <a:lnTo>
                    <a:pt x="4693" y="420"/>
                  </a:lnTo>
                  <a:close/>
                  <a:moveTo>
                    <a:pt x="7860" y="420"/>
                  </a:moveTo>
                  <a:lnTo>
                    <a:pt x="7860" y="661"/>
                  </a:lnTo>
                  <a:cubicBezTo>
                    <a:pt x="7860" y="919"/>
                    <a:pt x="7655" y="1124"/>
                    <a:pt x="7396" y="1124"/>
                  </a:cubicBezTo>
                  <a:lnTo>
                    <a:pt x="6486" y="1124"/>
                  </a:lnTo>
                  <a:lnTo>
                    <a:pt x="6486" y="884"/>
                  </a:lnTo>
                  <a:cubicBezTo>
                    <a:pt x="6486" y="634"/>
                    <a:pt x="6691" y="420"/>
                    <a:pt x="6950" y="420"/>
                  </a:cubicBezTo>
                  <a:close/>
                  <a:moveTo>
                    <a:pt x="4497" y="6040"/>
                  </a:moveTo>
                  <a:lnTo>
                    <a:pt x="4497" y="11455"/>
                  </a:lnTo>
                  <a:lnTo>
                    <a:pt x="420" y="11455"/>
                  </a:lnTo>
                  <a:lnTo>
                    <a:pt x="420" y="6040"/>
                  </a:lnTo>
                  <a:close/>
                  <a:moveTo>
                    <a:pt x="9662" y="2891"/>
                  </a:moveTo>
                  <a:lnTo>
                    <a:pt x="9662" y="5621"/>
                  </a:lnTo>
                  <a:lnTo>
                    <a:pt x="7637" y="5621"/>
                  </a:lnTo>
                  <a:lnTo>
                    <a:pt x="7637" y="11455"/>
                  </a:lnTo>
                  <a:lnTo>
                    <a:pt x="4916" y="11455"/>
                  </a:lnTo>
                  <a:lnTo>
                    <a:pt x="4916" y="5621"/>
                  </a:lnTo>
                  <a:lnTo>
                    <a:pt x="2891" y="5621"/>
                  </a:lnTo>
                  <a:lnTo>
                    <a:pt x="2891" y="2891"/>
                  </a:lnTo>
                  <a:close/>
                  <a:moveTo>
                    <a:pt x="12133" y="6040"/>
                  </a:moveTo>
                  <a:lnTo>
                    <a:pt x="12133" y="11455"/>
                  </a:lnTo>
                  <a:lnTo>
                    <a:pt x="8056" y="11455"/>
                  </a:lnTo>
                  <a:lnTo>
                    <a:pt x="8056" y="6040"/>
                  </a:lnTo>
                  <a:close/>
                  <a:moveTo>
                    <a:pt x="4274" y="0"/>
                  </a:moveTo>
                  <a:lnTo>
                    <a:pt x="4274" y="661"/>
                  </a:lnTo>
                  <a:cubicBezTo>
                    <a:pt x="4274" y="1151"/>
                    <a:pt x="4666" y="1544"/>
                    <a:pt x="5157" y="1544"/>
                  </a:cubicBezTo>
                  <a:lnTo>
                    <a:pt x="6067" y="1544"/>
                  </a:lnTo>
                  <a:lnTo>
                    <a:pt x="6067" y="2472"/>
                  </a:lnTo>
                  <a:lnTo>
                    <a:pt x="2472" y="2472"/>
                  </a:lnTo>
                  <a:lnTo>
                    <a:pt x="2472" y="5621"/>
                  </a:lnTo>
                  <a:lnTo>
                    <a:pt x="0" y="5621"/>
                  </a:lnTo>
                  <a:lnTo>
                    <a:pt x="0" y="11874"/>
                  </a:lnTo>
                  <a:lnTo>
                    <a:pt x="12552" y="11874"/>
                  </a:lnTo>
                  <a:lnTo>
                    <a:pt x="12552" y="5621"/>
                  </a:lnTo>
                  <a:lnTo>
                    <a:pt x="10081" y="5621"/>
                  </a:lnTo>
                  <a:lnTo>
                    <a:pt x="10081" y="2472"/>
                  </a:lnTo>
                  <a:lnTo>
                    <a:pt x="6486" y="2472"/>
                  </a:lnTo>
                  <a:lnTo>
                    <a:pt x="6486" y="1544"/>
                  </a:lnTo>
                  <a:lnTo>
                    <a:pt x="7396" y="1544"/>
                  </a:lnTo>
                  <a:cubicBezTo>
                    <a:pt x="7887" y="1544"/>
                    <a:pt x="8288" y="1151"/>
                    <a:pt x="8288" y="661"/>
                  </a:cubicBezTo>
                  <a:lnTo>
                    <a:pt x="8288" y="0"/>
                  </a:lnTo>
                  <a:lnTo>
                    <a:pt x="6950" y="0"/>
                  </a:lnTo>
                  <a:cubicBezTo>
                    <a:pt x="6682" y="0"/>
                    <a:pt x="6441" y="125"/>
                    <a:pt x="6281" y="313"/>
                  </a:cubicBezTo>
                  <a:cubicBezTo>
                    <a:pt x="6111" y="125"/>
                    <a:pt x="5870" y="0"/>
                    <a:pt x="56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4892843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4979111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5137399" y="3712124"/>
              <a:ext cx="14570" cy="13481"/>
            </a:xfrm>
            <a:custGeom>
              <a:avLst/>
              <a:gdLst/>
              <a:ahLst/>
              <a:cxnLst/>
              <a:rect l="l" t="t" r="r" b="b"/>
              <a:pathLst>
                <a:path w="455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3"/>
            <p:cNvSpPr/>
            <p:nvPr/>
          </p:nvSpPr>
          <p:spPr>
            <a:xfrm>
              <a:off x="5223667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4886278" y="3539011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0" y="1"/>
                  </a:moveTo>
                  <a:lnTo>
                    <a:pt x="0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3"/>
            <p:cNvSpPr/>
            <p:nvPr/>
          </p:nvSpPr>
          <p:spPr>
            <a:xfrm>
              <a:off x="4886278" y="3510447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3"/>
            <p:cNvSpPr/>
            <p:nvPr/>
          </p:nvSpPr>
          <p:spPr>
            <a:xfrm>
              <a:off x="5043957" y="3309057"/>
              <a:ext cx="43166" cy="71730"/>
            </a:xfrm>
            <a:custGeom>
              <a:avLst/>
              <a:gdLst/>
              <a:ahLst/>
              <a:cxnLst/>
              <a:rect l="l" t="t" r="r" b="b"/>
              <a:pathLst>
                <a:path w="1348" h="2240" extrusionOk="0">
                  <a:moveTo>
                    <a:pt x="465" y="0"/>
                  </a:moveTo>
                  <a:lnTo>
                    <a:pt x="465" y="232"/>
                  </a:lnTo>
                  <a:lnTo>
                    <a:pt x="19" y="232"/>
                  </a:lnTo>
                  <a:lnTo>
                    <a:pt x="19" y="1330"/>
                  </a:lnTo>
                  <a:lnTo>
                    <a:pt x="911" y="1330"/>
                  </a:lnTo>
                  <a:lnTo>
                    <a:pt x="911" y="1579"/>
                  </a:lnTo>
                  <a:lnTo>
                    <a:pt x="1" y="1579"/>
                  </a:lnTo>
                  <a:lnTo>
                    <a:pt x="1" y="2008"/>
                  </a:lnTo>
                  <a:lnTo>
                    <a:pt x="465" y="2008"/>
                  </a:lnTo>
                  <a:lnTo>
                    <a:pt x="465" y="2240"/>
                  </a:lnTo>
                  <a:lnTo>
                    <a:pt x="884" y="2240"/>
                  </a:lnTo>
                  <a:lnTo>
                    <a:pt x="884" y="2008"/>
                  </a:lnTo>
                  <a:lnTo>
                    <a:pt x="1339" y="2008"/>
                  </a:lnTo>
                  <a:lnTo>
                    <a:pt x="1339" y="910"/>
                  </a:lnTo>
                  <a:lnTo>
                    <a:pt x="438" y="910"/>
                  </a:lnTo>
                  <a:lnTo>
                    <a:pt x="438" y="661"/>
                  </a:lnTo>
                  <a:lnTo>
                    <a:pt x="1348" y="661"/>
                  </a:lnTo>
                  <a:lnTo>
                    <a:pt x="1348" y="232"/>
                  </a:lnTo>
                  <a:lnTo>
                    <a:pt x="884" y="232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3"/>
            <p:cNvSpPr/>
            <p:nvPr/>
          </p:nvSpPr>
          <p:spPr>
            <a:xfrm>
              <a:off x="4859411" y="3407334"/>
              <a:ext cx="67183" cy="88574"/>
            </a:xfrm>
            <a:custGeom>
              <a:avLst/>
              <a:gdLst/>
              <a:ahLst/>
              <a:cxnLst/>
              <a:rect l="l" t="t" r="r" b="b"/>
              <a:pathLst>
                <a:path w="2098" h="2766" extrusionOk="0">
                  <a:moveTo>
                    <a:pt x="1045" y="0"/>
                  </a:moveTo>
                  <a:lnTo>
                    <a:pt x="1" y="1044"/>
                  </a:lnTo>
                  <a:lnTo>
                    <a:pt x="295" y="1347"/>
                  </a:lnTo>
                  <a:lnTo>
                    <a:pt x="839" y="803"/>
                  </a:lnTo>
                  <a:lnTo>
                    <a:pt x="839" y="2766"/>
                  </a:lnTo>
                  <a:lnTo>
                    <a:pt x="1259" y="2766"/>
                  </a:lnTo>
                  <a:lnTo>
                    <a:pt x="1259" y="803"/>
                  </a:lnTo>
                  <a:lnTo>
                    <a:pt x="1794" y="1347"/>
                  </a:lnTo>
                  <a:lnTo>
                    <a:pt x="2097" y="1044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3"/>
            <p:cNvSpPr/>
            <p:nvPr/>
          </p:nvSpPr>
          <p:spPr>
            <a:xfrm>
              <a:off x="5204518" y="3400193"/>
              <a:ext cx="67151" cy="88574"/>
            </a:xfrm>
            <a:custGeom>
              <a:avLst/>
              <a:gdLst/>
              <a:ahLst/>
              <a:cxnLst/>
              <a:rect l="l" t="t" r="r" b="b"/>
              <a:pathLst>
                <a:path w="2097" h="2766" extrusionOk="0">
                  <a:moveTo>
                    <a:pt x="1053" y="0"/>
                  </a:moveTo>
                  <a:lnTo>
                    <a:pt x="0" y="1044"/>
                  </a:lnTo>
                  <a:lnTo>
                    <a:pt x="304" y="1338"/>
                  </a:lnTo>
                  <a:lnTo>
                    <a:pt x="839" y="803"/>
                  </a:lnTo>
                  <a:lnTo>
                    <a:pt x="839" y="2766"/>
                  </a:lnTo>
                  <a:lnTo>
                    <a:pt x="1258" y="2766"/>
                  </a:lnTo>
                  <a:lnTo>
                    <a:pt x="1258" y="803"/>
                  </a:lnTo>
                  <a:lnTo>
                    <a:pt x="1803" y="1338"/>
                  </a:lnTo>
                  <a:lnTo>
                    <a:pt x="2097" y="1044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3"/>
            <p:cNvSpPr/>
            <p:nvPr/>
          </p:nvSpPr>
          <p:spPr>
            <a:xfrm>
              <a:off x="5231385" y="3539011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0" y="1"/>
                  </a:moveTo>
                  <a:lnTo>
                    <a:pt x="0" y="456"/>
                  </a:lnTo>
                  <a:lnTo>
                    <a:pt x="419" y="456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3"/>
            <p:cNvSpPr/>
            <p:nvPr/>
          </p:nvSpPr>
          <p:spPr>
            <a:xfrm>
              <a:off x="5231385" y="3510447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8162852C-CDCA-FDC8-DDED-A6D4E4718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09975" y="3848659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4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2982600" cy="23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</a:t>
            </a:r>
            <a:r>
              <a:rPr lang="en">
                <a:highlight>
                  <a:schemeClr val="dk2"/>
                </a:highlight>
              </a:rPr>
              <a:t>the project</a:t>
            </a:r>
            <a:endParaRPr/>
          </a:p>
        </p:txBody>
      </p:sp>
      <p:sp>
        <p:nvSpPr>
          <p:cNvPr id="450" name="Google Shape;450;p44"/>
          <p:cNvSpPr txBox="1">
            <a:spLocks noGrp="1"/>
          </p:cNvSpPr>
          <p:nvPr>
            <p:ph type="subTitle" idx="1"/>
          </p:nvPr>
        </p:nvSpPr>
        <p:spPr>
          <a:xfrm>
            <a:off x="4648575" y="2626400"/>
            <a:ext cx="3780300" cy="19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dirty="0" err="1"/>
              <a:t>Membangun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ATM </a:t>
            </a:r>
            <a:r>
              <a:rPr lang="en-ID" dirty="0" err="1"/>
              <a:t>berbasis</a:t>
            </a:r>
            <a:r>
              <a:rPr lang="en-ID" dirty="0"/>
              <a:t> </a:t>
            </a:r>
            <a:r>
              <a:rPr lang="en-ID" dirty="0" err="1"/>
              <a:t>perintah</a:t>
            </a:r>
            <a:r>
              <a:rPr lang="en-ID" dirty="0"/>
              <a:t> CLI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dirty="0" err="1"/>
              <a:t>Menggunakan</a:t>
            </a:r>
            <a:r>
              <a:rPr lang="en-ID" dirty="0"/>
              <a:t> Node.js, Commander.js, dan MySQL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D" dirty="0" err="1"/>
              <a:t>Simulasi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</a:t>
            </a:r>
            <a:r>
              <a:rPr lang="en-ID" dirty="0" err="1"/>
              <a:t>dasar</a:t>
            </a:r>
            <a:r>
              <a:rPr lang="en-ID" dirty="0"/>
              <a:t> </a:t>
            </a:r>
            <a:r>
              <a:rPr lang="en-ID" dirty="0" err="1"/>
              <a:t>perbankan</a:t>
            </a:r>
            <a:r>
              <a:rPr lang="en-ID" dirty="0"/>
              <a:t> (</a:t>
            </a:r>
            <a:r>
              <a:rPr lang="en-ID" dirty="0" err="1"/>
              <a:t>registrasi</a:t>
            </a:r>
            <a:r>
              <a:rPr lang="en-ID" dirty="0"/>
              <a:t>, login, </a:t>
            </a:r>
            <a:r>
              <a:rPr lang="en-ID" dirty="0" err="1"/>
              <a:t>saldo</a:t>
            </a:r>
            <a:r>
              <a:rPr lang="en-ID" dirty="0"/>
              <a:t>, </a:t>
            </a:r>
            <a:r>
              <a:rPr lang="en-ID" dirty="0" err="1"/>
              <a:t>transaksi</a:t>
            </a:r>
            <a:r>
              <a:rPr lang="en-ID" dirty="0"/>
              <a:t>)</a:t>
            </a:r>
            <a:endParaRPr dirty="0"/>
          </a:p>
        </p:txBody>
      </p:sp>
      <p:grpSp>
        <p:nvGrpSpPr>
          <p:cNvPr id="451" name="Google Shape;451;p44"/>
          <p:cNvGrpSpPr/>
          <p:nvPr/>
        </p:nvGrpSpPr>
        <p:grpSpPr>
          <a:xfrm>
            <a:off x="2340500" y="3019600"/>
            <a:ext cx="1524300" cy="2124000"/>
            <a:chOff x="2340500" y="2798475"/>
            <a:chExt cx="1524300" cy="2124000"/>
          </a:xfrm>
        </p:grpSpPr>
        <p:sp>
          <p:nvSpPr>
            <p:cNvPr id="452" name="Google Shape;452;p44"/>
            <p:cNvSpPr/>
            <p:nvPr/>
          </p:nvSpPr>
          <p:spPr>
            <a:xfrm>
              <a:off x="2340500" y="2798475"/>
              <a:ext cx="1524300" cy="21240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 rot="-5400000">
              <a:off x="2459595" y="2946198"/>
              <a:ext cx="1286132" cy="1286071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4" name="Google Shape;454;p44"/>
          <p:cNvSpPr/>
          <p:nvPr/>
        </p:nvSpPr>
        <p:spPr>
          <a:xfrm rot="-5400000">
            <a:off x="5791475" y="-1050175"/>
            <a:ext cx="1754400" cy="49503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44"/>
          <p:cNvGrpSpPr/>
          <p:nvPr/>
        </p:nvGrpSpPr>
        <p:grpSpPr>
          <a:xfrm>
            <a:off x="4592844" y="933878"/>
            <a:ext cx="1057566" cy="981983"/>
            <a:chOff x="5619305" y="2372335"/>
            <a:chExt cx="459971" cy="427116"/>
          </a:xfrm>
        </p:grpSpPr>
        <p:sp>
          <p:nvSpPr>
            <p:cNvPr id="456" name="Google Shape;456;p44"/>
            <p:cNvSpPr/>
            <p:nvPr/>
          </p:nvSpPr>
          <p:spPr>
            <a:xfrm>
              <a:off x="5691868" y="2459757"/>
              <a:ext cx="300275" cy="149993"/>
            </a:xfrm>
            <a:custGeom>
              <a:avLst/>
              <a:gdLst/>
              <a:ahLst/>
              <a:cxnLst/>
              <a:rect l="l" t="t" r="r" b="b"/>
              <a:pathLst>
                <a:path w="9377" h="4684" extrusionOk="0">
                  <a:moveTo>
                    <a:pt x="4693" y="0"/>
                  </a:moveTo>
                  <a:cubicBezTo>
                    <a:pt x="2097" y="0"/>
                    <a:pt x="1" y="2097"/>
                    <a:pt x="1" y="4684"/>
                  </a:cubicBezTo>
                  <a:lnTo>
                    <a:pt x="9377" y="4684"/>
                  </a:lnTo>
                  <a:cubicBezTo>
                    <a:pt x="9377" y="2097"/>
                    <a:pt x="7280" y="0"/>
                    <a:pt x="4693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4"/>
            <p:cNvSpPr/>
            <p:nvPr/>
          </p:nvSpPr>
          <p:spPr>
            <a:xfrm>
              <a:off x="5647613" y="2667999"/>
              <a:ext cx="14570" cy="13449"/>
            </a:xfrm>
            <a:custGeom>
              <a:avLst/>
              <a:gdLst/>
              <a:ahLst/>
              <a:cxnLst/>
              <a:rect l="l" t="t" r="r" b="b"/>
              <a:pathLst>
                <a:path w="455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4"/>
            <p:cNvSpPr/>
            <p:nvPr/>
          </p:nvSpPr>
          <p:spPr>
            <a:xfrm>
              <a:off x="5676465" y="2667999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4"/>
            <p:cNvSpPr/>
            <p:nvPr/>
          </p:nvSpPr>
          <p:spPr>
            <a:xfrm>
              <a:off x="6036398" y="2667999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>
              <a:off x="5669324" y="2459180"/>
              <a:ext cx="345395" cy="157423"/>
            </a:xfrm>
            <a:custGeom>
              <a:avLst/>
              <a:gdLst/>
              <a:ahLst/>
              <a:cxnLst/>
              <a:rect l="l" t="t" r="r" b="b"/>
              <a:pathLst>
                <a:path w="10786" h="4916" extrusionOk="0">
                  <a:moveTo>
                    <a:pt x="5183" y="438"/>
                  </a:moveTo>
                  <a:lnTo>
                    <a:pt x="5183" y="2472"/>
                  </a:lnTo>
                  <a:lnTo>
                    <a:pt x="3488" y="2472"/>
                  </a:lnTo>
                  <a:cubicBezTo>
                    <a:pt x="3586" y="2168"/>
                    <a:pt x="3702" y="1883"/>
                    <a:pt x="3845" y="1624"/>
                  </a:cubicBezTo>
                  <a:cubicBezTo>
                    <a:pt x="4220" y="946"/>
                    <a:pt x="4684" y="527"/>
                    <a:pt x="5183" y="438"/>
                  </a:cubicBezTo>
                  <a:close/>
                  <a:moveTo>
                    <a:pt x="5602" y="438"/>
                  </a:moveTo>
                  <a:cubicBezTo>
                    <a:pt x="6102" y="527"/>
                    <a:pt x="6566" y="946"/>
                    <a:pt x="6941" y="1624"/>
                  </a:cubicBezTo>
                  <a:cubicBezTo>
                    <a:pt x="7083" y="1883"/>
                    <a:pt x="7199" y="2168"/>
                    <a:pt x="7306" y="2472"/>
                  </a:cubicBezTo>
                  <a:lnTo>
                    <a:pt x="5602" y="2472"/>
                  </a:lnTo>
                  <a:lnTo>
                    <a:pt x="5602" y="438"/>
                  </a:lnTo>
                  <a:close/>
                  <a:moveTo>
                    <a:pt x="5183" y="2891"/>
                  </a:moveTo>
                  <a:lnTo>
                    <a:pt x="5183" y="4497"/>
                  </a:lnTo>
                  <a:lnTo>
                    <a:pt x="3158" y="4497"/>
                  </a:lnTo>
                  <a:cubicBezTo>
                    <a:pt x="3167" y="3935"/>
                    <a:pt x="3238" y="3390"/>
                    <a:pt x="3363" y="2891"/>
                  </a:cubicBezTo>
                  <a:close/>
                  <a:moveTo>
                    <a:pt x="7422" y="2891"/>
                  </a:moveTo>
                  <a:cubicBezTo>
                    <a:pt x="7547" y="3390"/>
                    <a:pt x="7619" y="3935"/>
                    <a:pt x="7636" y="4497"/>
                  </a:cubicBezTo>
                  <a:lnTo>
                    <a:pt x="5602" y="4497"/>
                  </a:lnTo>
                  <a:lnTo>
                    <a:pt x="5602" y="2891"/>
                  </a:lnTo>
                  <a:close/>
                  <a:moveTo>
                    <a:pt x="5397" y="0"/>
                  </a:moveTo>
                  <a:cubicBezTo>
                    <a:pt x="4657" y="0"/>
                    <a:pt x="3979" y="509"/>
                    <a:pt x="3470" y="1428"/>
                  </a:cubicBezTo>
                  <a:cubicBezTo>
                    <a:pt x="3301" y="1740"/>
                    <a:pt x="3158" y="2088"/>
                    <a:pt x="3042" y="2472"/>
                  </a:cubicBezTo>
                  <a:lnTo>
                    <a:pt x="1347" y="2472"/>
                  </a:lnTo>
                  <a:lnTo>
                    <a:pt x="1347" y="2891"/>
                  </a:lnTo>
                  <a:lnTo>
                    <a:pt x="2935" y="2891"/>
                  </a:lnTo>
                  <a:cubicBezTo>
                    <a:pt x="2810" y="3399"/>
                    <a:pt x="2748" y="3935"/>
                    <a:pt x="2730" y="4497"/>
                  </a:cubicBezTo>
                  <a:lnTo>
                    <a:pt x="0" y="4497"/>
                  </a:lnTo>
                  <a:lnTo>
                    <a:pt x="0" y="4916"/>
                  </a:lnTo>
                  <a:lnTo>
                    <a:pt x="10786" y="4916"/>
                  </a:lnTo>
                  <a:lnTo>
                    <a:pt x="10786" y="4497"/>
                  </a:lnTo>
                  <a:lnTo>
                    <a:pt x="8056" y="4497"/>
                  </a:lnTo>
                  <a:cubicBezTo>
                    <a:pt x="8038" y="3935"/>
                    <a:pt x="7975" y="3399"/>
                    <a:pt x="7859" y="2891"/>
                  </a:cubicBezTo>
                  <a:lnTo>
                    <a:pt x="9438" y="2891"/>
                  </a:lnTo>
                  <a:lnTo>
                    <a:pt x="9438" y="2472"/>
                  </a:lnTo>
                  <a:lnTo>
                    <a:pt x="7743" y="2472"/>
                  </a:lnTo>
                  <a:cubicBezTo>
                    <a:pt x="7628" y="2088"/>
                    <a:pt x="7485" y="1740"/>
                    <a:pt x="7315" y="1428"/>
                  </a:cubicBezTo>
                  <a:cubicBezTo>
                    <a:pt x="6807" y="509"/>
                    <a:pt x="6129" y="0"/>
                    <a:pt x="5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>
              <a:off x="5791586" y="2574301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5863573" y="2516596"/>
              <a:ext cx="14602" cy="13738"/>
            </a:xfrm>
            <a:custGeom>
              <a:avLst/>
              <a:gdLst/>
              <a:ahLst/>
              <a:cxnLst/>
              <a:rect l="l" t="t" r="r" b="b"/>
              <a:pathLst>
                <a:path w="456" h="429" extrusionOk="0">
                  <a:moveTo>
                    <a:pt x="0" y="1"/>
                  </a:moveTo>
                  <a:lnTo>
                    <a:pt x="0" y="429"/>
                  </a:lnTo>
                  <a:lnTo>
                    <a:pt x="455" y="429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5726741" y="2574301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4"/>
            <p:cNvSpPr/>
            <p:nvPr/>
          </p:nvSpPr>
          <p:spPr>
            <a:xfrm>
              <a:off x="5619305" y="2632006"/>
              <a:ext cx="459971" cy="167446"/>
            </a:xfrm>
            <a:custGeom>
              <a:avLst/>
              <a:gdLst/>
              <a:ahLst/>
              <a:cxnLst/>
              <a:rect l="l" t="t" r="r" b="b"/>
              <a:pathLst>
                <a:path w="14364" h="5229" extrusionOk="0">
                  <a:moveTo>
                    <a:pt x="13936" y="420"/>
                  </a:moveTo>
                  <a:lnTo>
                    <a:pt x="13936" y="2249"/>
                  </a:lnTo>
                  <a:lnTo>
                    <a:pt x="10688" y="2249"/>
                  </a:lnTo>
                  <a:lnTo>
                    <a:pt x="10099" y="2829"/>
                  </a:lnTo>
                  <a:lnTo>
                    <a:pt x="8164" y="893"/>
                  </a:lnTo>
                  <a:lnTo>
                    <a:pt x="6647" y="893"/>
                  </a:lnTo>
                  <a:lnTo>
                    <a:pt x="5835" y="1705"/>
                  </a:lnTo>
                  <a:lnTo>
                    <a:pt x="5452" y="1330"/>
                  </a:lnTo>
                  <a:lnTo>
                    <a:pt x="6370" y="420"/>
                  </a:lnTo>
                  <a:close/>
                  <a:moveTo>
                    <a:pt x="5773" y="420"/>
                  </a:moveTo>
                  <a:lnTo>
                    <a:pt x="4863" y="1330"/>
                  </a:lnTo>
                  <a:lnTo>
                    <a:pt x="5835" y="2302"/>
                  </a:lnTo>
                  <a:lnTo>
                    <a:pt x="6817" y="1321"/>
                  </a:lnTo>
                  <a:lnTo>
                    <a:pt x="7994" y="1321"/>
                  </a:lnTo>
                  <a:lnTo>
                    <a:pt x="10251" y="3578"/>
                  </a:lnTo>
                  <a:lnTo>
                    <a:pt x="9876" y="3953"/>
                  </a:lnTo>
                  <a:lnTo>
                    <a:pt x="7557" y="1633"/>
                  </a:lnTo>
                  <a:lnTo>
                    <a:pt x="7254" y="1928"/>
                  </a:lnTo>
                  <a:lnTo>
                    <a:pt x="9127" y="3801"/>
                  </a:lnTo>
                  <a:lnTo>
                    <a:pt x="8752" y="4185"/>
                  </a:lnTo>
                  <a:lnTo>
                    <a:pt x="7102" y="2534"/>
                  </a:lnTo>
                  <a:lnTo>
                    <a:pt x="6808" y="2829"/>
                  </a:lnTo>
                  <a:lnTo>
                    <a:pt x="8003" y="4033"/>
                  </a:lnTo>
                  <a:lnTo>
                    <a:pt x="7628" y="4408"/>
                  </a:lnTo>
                  <a:lnTo>
                    <a:pt x="6656" y="3426"/>
                  </a:lnTo>
                  <a:lnTo>
                    <a:pt x="6353" y="3730"/>
                  </a:lnTo>
                  <a:lnTo>
                    <a:pt x="6879" y="4256"/>
                  </a:lnTo>
                  <a:lnTo>
                    <a:pt x="6504" y="4631"/>
                  </a:lnTo>
                  <a:lnTo>
                    <a:pt x="4122" y="2249"/>
                  </a:lnTo>
                  <a:lnTo>
                    <a:pt x="420" y="2249"/>
                  </a:lnTo>
                  <a:lnTo>
                    <a:pt x="420" y="420"/>
                  </a:lnTo>
                  <a:close/>
                  <a:moveTo>
                    <a:pt x="1" y="1"/>
                  </a:moveTo>
                  <a:lnTo>
                    <a:pt x="1" y="2668"/>
                  </a:lnTo>
                  <a:lnTo>
                    <a:pt x="3944" y="2668"/>
                  </a:lnTo>
                  <a:lnTo>
                    <a:pt x="6504" y="5228"/>
                  </a:lnTo>
                  <a:lnTo>
                    <a:pt x="7182" y="4550"/>
                  </a:lnTo>
                  <a:lnTo>
                    <a:pt x="7628" y="5005"/>
                  </a:lnTo>
                  <a:lnTo>
                    <a:pt x="8306" y="4327"/>
                  </a:lnTo>
                  <a:lnTo>
                    <a:pt x="8752" y="4773"/>
                  </a:lnTo>
                  <a:lnTo>
                    <a:pt x="9430" y="4104"/>
                  </a:lnTo>
                  <a:lnTo>
                    <a:pt x="9876" y="4550"/>
                  </a:lnTo>
                  <a:lnTo>
                    <a:pt x="10849" y="3578"/>
                  </a:lnTo>
                  <a:lnTo>
                    <a:pt x="10403" y="3132"/>
                  </a:lnTo>
                  <a:lnTo>
                    <a:pt x="10867" y="2668"/>
                  </a:lnTo>
                  <a:lnTo>
                    <a:pt x="14364" y="2668"/>
                  </a:lnTo>
                  <a:lnTo>
                    <a:pt x="14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4"/>
            <p:cNvSpPr/>
            <p:nvPr/>
          </p:nvSpPr>
          <p:spPr>
            <a:xfrm>
              <a:off x="6007546" y="2667999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>
              <a:off x="5820438" y="2372335"/>
              <a:ext cx="43166" cy="72019"/>
            </a:xfrm>
            <a:custGeom>
              <a:avLst/>
              <a:gdLst/>
              <a:ahLst/>
              <a:cxnLst/>
              <a:rect l="l" t="t" r="r" b="b"/>
              <a:pathLst>
                <a:path w="1348" h="2249" extrusionOk="0">
                  <a:moveTo>
                    <a:pt x="464" y="0"/>
                  </a:moveTo>
                  <a:lnTo>
                    <a:pt x="464" y="241"/>
                  </a:lnTo>
                  <a:lnTo>
                    <a:pt x="18" y="241"/>
                  </a:lnTo>
                  <a:lnTo>
                    <a:pt x="18" y="1330"/>
                  </a:lnTo>
                  <a:lnTo>
                    <a:pt x="910" y="1330"/>
                  </a:lnTo>
                  <a:lnTo>
                    <a:pt x="910" y="1588"/>
                  </a:lnTo>
                  <a:lnTo>
                    <a:pt x="0" y="1588"/>
                  </a:lnTo>
                  <a:lnTo>
                    <a:pt x="0" y="2008"/>
                  </a:lnTo>
                  <a:lnTo>
                    <a:pt x="464" y="2008"/>
                  </a:lnTo>
                  <a:lnTo>
                    <a:pt x="464" y="2248"/>
                  </a:lnTo>
                  <a:lnTo>
                    <a:pt x="883" y="2248"/>
                  </a:lnTo>
                  <a:lnTo>
                    <a:pt x="883" y="2008"/>
                  </a:lnTo>
                  <a:lnTo>
                    <a:pt x="1338" y="2008"/>
                  </a:lnTo>
                  <a:lnTo>
                    <a:pt x="1338" y="910"/>
                  </a:lnTo>
                  <a:lnTo>
                    <a:pt x="437" y="910"/>
                  </a:lnTo>
                  <a:lnTo>
                    <a:pt x="437" y="661"/>
                  </a:lnTo>
                  <a:lnTo>
                    <a:pt x="1347" y="661"/>
                  </a:lnTo>
                  <a:lnTo>
                    <a:pt x="1347" y="241"/>
                  </a:lnTo>
                  <a:lnTo>
                    <a:pt x="883" y="241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98543D1-B3C4-17B7-2964-A33EEF98D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78721" y="1094854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6"/>
          <p:cNvSpPr/>
          <p:nvPr/>
        </p:nvSpPr>
        <p:spPr>
          <a:xfrm>
            <a:off x="4860350" y="1253279"/>
            <a:ext cx="3568500" cy="38901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6" name="Google Shape;516;p4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92000"/>
          </a:blip>
          <a:srcRect l="19134" r="14100"/>
          <a:stretch/>
        </p:blipFill>
        <p:spPr>
          <a:xfrm>
            <a:off x="5139225" y="1599000"/>
            <a:ext cx="3010800" cy="3010800"/>
          </a:xfrm>
          <a:prstGeom prst="ellipse">
            <a:avLst/>
          </a:prstGeom>
        </p:spPr>
      </p:pic>
      <p:sp>
        <p:nvSpPr>
          <p:cNvPr id="517" name="Google Shape;51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Tools &amp; </a:t>
            </a:r>
            <a:r>
              <a:rPr lang="en" dirty="0">
                <a:highlight>
                  <a:schemeClr val="dk2"/>
                </a:highlight>
              </a:rPr>
              <a:t>Teknologi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518" name="Google Shape;518;p46"/>
          <p:cNvSpPr txBox="1">
            <a:spLocks noGrp="1"/>
          </p:cNvSpPr>
          <p:nvPr>
            <p:ph type="body" idx="1"/>
          </p:nvPr>
        </p:nvSpPr>
        <p:spPr>
          <a:xfrm>
            <a:off x="720000" y="1599000"/>
            <a:ext cx="3493800" cy="237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lt1"/>
              </a:buClr>
              <a:buSzPts val="1100"/>
            </a:pPr>
            <a:r>
              <a:rPr lang="en-ID" sz="1600" dirty="0"/>
              <a:t>Bahasa: JavaScript (Node.js)</a:t>
            </a:r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en-ID" sz="1600" dirty="0"/>
              <a:t>Framework CLI: Commander.js</a:t>
            </a:r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en-ID" sz="1600" dirty="0"/>
              <a:t>Database: MySQL</a:t>
            </a:r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en-ID" sz="1600" dirty="0"/>
              <a:t>Library </a:t>
            </a:r>
            <a:r>
              <a:rPr lang="en-ID" sz="1600" dirty="0" err="1"/>
              <a:t>Tambahan</a:t>
            </a:r>
            <a:r>
              <a:rPr lang="en-ID" sz="1600" dirty="0"/>
              <a:t>: fs, path</a:t>
            </a:r>
          </a:p>
          <a:p>
            <a:pPr marL="285750" indent="-285750">
              <a:buClr>
                <a:schemeClr val="lt1"/>
              </a:buClr>
              <a:buSzPts val="1100"/>
            </a:pPr>
            <a:r>
              <a:rPr lang="en-ID" sz="1600" dirty="0" err="1"/>
              <a:t>Lingkungan</a:t>
            </a:r>
            <a:r>
              <a:rPr lang="en-ID" sz="1600" dirty="0"/>
              <a:t>: Terminal (CMD/PowerShell), VS Code, MySQL CLI</a:t>
            </a:r>
            <a:endParaRPr sz="1600" dirty="0"/>
          </a:p>
        </p:txBody>
      </p:sp>
      <p:grpSp>
        <p:nvGrpSpPr>
          <p:cNvPr id="519" name="Google Shape;519;p46"/>
          <p:cNvGrpSpPr/>
          <p:nvPr/>
        </p:nvGrpSpPr>
        <p:grpSpPr>
          <a:xfrm>
            <a:off x="4450563" y="4035748"/>
            <a:ext cx="638072" cy="572683"/>
            <a:chOff x="4836003" y="1426455"/>
            <a:chExt cx="459971" cy="412834"/>
          </a:xfrm>
        </p:grpSpPr>
        <p:sp>
          <p:nvSpPr>
            <p:cNvPr id="520" name="Google Shape;520;p46"/>
            <p:cNvSpPr/>
            <p:nvPr/>
          </p:nvSpPr>
          <p:spPr>
            <a:xfrm>
              <a:off x="4891146" y="1661019"/>
              <a:ext cx="133726" cy="178269"/>
            </a:xfrm>
            <a:custGeom>
              <a:avLst/>
              <a:gdLst/>
              <a:ahLst/>
              <a:cxnLst/>
              <a:rect l="l" t="t" r="r" b="b"/>
              <a:pathLst>
                <a:path w="4176" h="5567" extrusionOk="0">
                  <a:moveTo>
                    <a:pt x="0" y="0"/>
                  </a:moveTo>
                  <a:lnTo>
                    <a:pt x="0" y="5567"/>
                  </a:lnTo>
                  <a:lnTo>
                    <a:pt x="4175" y="5567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4915130" y="1685869"/>
              <a:ext cx="85724" cy="42302"/>
            </a:xfrm>
            <a:custGeom>
              <a:avLst/>
              <a:gdLst/>
              <a:ahLst/>
              <a:cxnLst/>
              <a:rect l="l" t="t" r="r" b="b"/>
              <a:pathLst>
                <a:path w="2677" h="1321" extrusionOk="0">
                  <a:moveTo>
                    <a:pt x="2249" y="420"/>
                  </a:moveTo>
                  <a:lnTo>
                    <a:pt x="2249" y="901"/>
                  </a:lnTo>
                  <a:lnTo>
                    <a:pt x="429" y="901"/>
                  </a:lnTo>
                  <a:lnTo>
                    <a:pt x="429" y="420"/>
                  </a:lnTo>
                  <a:close/>
                  <a:moveTo>
                    <a:pt x="0" y="0"/>
                  </a:moveTo>
                  <a:lnTo>
                    <a:pt x="0" y="1321"/>
                  </a:lnTo>
                  <a:lnTo>
                    <a:pt x="2677" y="1321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4914842" y="1772137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4914842" y="1743285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4950835" y="1772137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4950835" y="1743285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4986829" y="1772137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4914842" y="180099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4950835" y="180099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4986829" y="180099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6"/>
            <p:cNvSpPr/>
            <p:nvPr/>
          </p:nvSpPr>
          <p:spPr>
            <a:xfrm>
              <a:off x="4986829" y="1743285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6"/>
            <p:cNvSpPr/>
            <p:nvPr/>
          </p:nvSpPr>
          <p:spPr>
            <a:xfrm>
              <a:off x="4836003" y="1426455"/>
              <a:ext cx="459971" cy="359132"/>
            </a:xfrm>
            <a:custGeom>
              <a:avLst/>
              <a:gdLst/>
              <a:ahLst/>
              <a:cxnLst/>
              <a:rect l="l" t="t" r="r" b="b"/>
              <a:pathLst>
                <a:path w="14364" h="11215" extrusionOk="0">
                  <a:moveTo>
                    <a:pt x="8993" y="429"/>
                  </a:moveTo>
                  <a:lnTo>
                    <a:pt x="8993" y="1357"/>
                  </a:lnTo>
                  <a:lnTo>
                    <a:pt x="5371" y="1357"/>
                  </a:lnTo>
                  <a:lnTo>
                    <a:pt x="5371" y="429"/>
                  </a:lnTo>
                  <a:close/>
                  <a:moveTo>
                    <a:pt x="13944" y="1776"/>
                  </a:moveTo>
                  <a:lnTo>
                    <a:pt x="13944" y="4622"/>
                  </a:lnTo>
                  <a:lnTo>
                    <a:pt x="12936" y="5621"/>
                  </a:lnTo>
                  <a:lnTo>
                    <a:pt x="11214" y="5621"/>
                  </a:lnTo>
                  <a:lnTo>
                    <a:pt x="11214" y="4952"/>
                  </a:lnTo>
                  <a:lnTo>
                    <a:pt x="9894" y="4952"/>
                  </a:lnTo>
                  <a:lnTo>
                    <a:pt x="9894" y="5621"/>
                  </a:lnTo>
                  <a:lnTo>
                    <a:pt x="4470" y="5621"/>
                  </a:lnTo>
                  <a:lnTo>
                    <a:pt x="4470" y="4952"/>
                  </a:lnTo>
                  <a:lnTo>
                    <a:pt x="3149" y="4952"/>
                  </a:lnTo>
                  <a:lnTo>
                    <a:pt x="3149" y="5621"/>
                  </a:lnTo>
                  <a:lnTo>
                    <a:pt x="1428" y="5621"/>
                  </a:lnTo>
                  <a:lnTo>
                    <a:pt x="420" y="4622"/>
                  </a:lnTo>
                  <a:lnTo>
                    <a:pt x="420" y="1776"/>
                  </a:lnTo>
                  <a:close/>
                  <a:moveTo>
                    <a:pt x="4050" y="5371"/>
                  </a:moveTo>
                  <a:lnTo>
                    <a:pt x="4050" y="6299"/>
                  </a:lnTo>
                  <a:lnTo>
                    <a:pt x="3569" y="6299"/>
                  </a:lnTo>
                  <a:lnTo>
                    <a:pt x="3569" y="5371"/>
                  </a:lnTo>
                  <a:close/>
                  <a:moveTo>
                    <a:pt x="10795" y="5371"/>
                  </a:moveTo>
                  <a:lnTo>
                    <a:pt x="10795" y="6299"/>
                  </a:lnTo>
                  <a:lnTo>
                    <a:pt x="10313" y="6299"/>
                  </a:lnTo>
                  <a:lnTo>
                    <a:pt x="10313" y="5371"/>
                  </a:lnTo>
                  <a:close/>
                  <a:moveTo>
                    <a:pt x="4952" y="1"/>
                  </a:moveTo>
                  <a:lnTo>
                    <a:pt x="4952" y="1357"/>
                  </a:lnTo>
                  <a:lnTo>
                    <a:pt x="3123" y="1357"/>
                  </a:lnTo>
                  <a:lnTo>
                    <a:pt x="3123" y="893"/>
                  </a:lnTo>
                  <a:lnTo>
                    <a:pt x="2703" y="893"/>
                  </a:lnTo>
                  <a:lnTo>
                    <a:pt x="2703" y="1357"/>
                  </a:lnTo>
                  <a:lnTo>
                    <a:pt x="0" y="1357"/>
                  </a:lnTo>
                  <a:lnTo>
                    <a:pt x="0" y="4800"/>
                  </a:lnTo>
                  <a:lnTo>
                    <a:pt x="455" y="5247"/>
                  </a:lnTo>
                  <a:lnTo>
                    <a:pt x="455" y="11215"/>
                  </a:lnTo>
                  <a:lnTo>
                    <a:pt x="1785" y="11215"/>
                  </a:lnTo>
                  <a:lnTo>
                    <a:pt x="1785" y="10795"/>
                  </a:lnTo>
                  <a:lnTo>
                    <a:pt x="875" y="10795"/>
                  </a:lnTo>
                  <a:lnTo>
                    <a:pt x="875" y="5675"/>
                  </a:lnTo>
                  <a:lnTo>
                    <a:pt x="1249" y="6049"/>
                  </a:lnTo>
                  <a:lnTo>
                    <a:pt x="3149" y="6049"/>
                  </a:lnTo>
                  <a:lnTo>
                    <a:pt x="3149" y="6719"/>
                  </a:lnTo>
                  <a:lnTo>
                    <a:pt x="4470" y="6719"/>
                  </a:lnTo>
                  <a:lnTo>
                    <a:pt x="4470" y="6049"/>
                  </a:lnTo>
                  <a:lnTo>
                    <a:pt x="9894" y="6049"/>
                  </a:lnTo>
                  <a:lnTo>
                    <a:pt x="9894" y="6719"/>
                  </a:lnTo>
                  <a:lnTo>
                    <a:pt x="11214" y="6719"/>
                  </a:lnTo>
                  <a:lnTo>
                    <a:pt x="11214" y="6049"/>
                  </a:lnTo>
                  <a:lnTo>
                    <a:pt x="13114" y="6049"/>
                  </a:lnTo>
                  <a:lnTo>
                    <a:pt x="13489" y="5675"/>
                  </a:lnTo>
                  <a:lnTo>
                    <a:pt x="13489" y="10795"/>
                  </a:lnTo>
                  <a:lnTo>
                    <a:pt x="5835" y="10795"/>
                  </a:lnTo>
                  <a:lnTo>
                    <a:pt x="5835" y="11215"/>
                  </a:lnTo>
                  <a:lnTo>
                    <a:pt x="13908" y="11215"/>
                  </a:lnTo>
                  <a:lnTo>
                    <a:pt x="13908" y="5247"/>
                  </a:lnTo>
                  <a:lnTo>
                    <a:pt x="14363" y="4800"/>
                  </a:lnTo>
                  <a:lnTo>
                    <a:pt x="14363" y="1357"/>
                  </a:lnTo>
                  <a:lnTo>
                    <a:pt x="11437" y="1357"/>
                  </a:lnTo>
                  <a:lnTo>
                    <a:pt x="11437" y="893"/>
                  </a:lnTo>
                  <a:lnTo>
                    <a:pt x="11018" y="893"/>
                  </a:lnTo>
                  <a:lnTo>
                    <a:pt x="11018" y="1357"/>
                  </a:lnTo>
                  <a:lnTo>
                    <a:pt x="9412" y="1357"/>
                  </a:lnTo>
                  <a:lnTo>
                    <a:pt x="94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4979688" y="1498473"/>
              <a:ext cx="172569" cy="13738"/>
            </a:xfrm>
            <a:custGeom>
              <a:avLst/>
              <a:gdLst/>
              <a:ahLst/>
              <a:cxnLst/>
              <a:rect l="l" t="t" r="r" b="b"/>
              <a:pathLst>
                <a:path w="5389" h="429" extrusionOk="0">
                  <a:moveTo>
                    <a:pt x="1" y="0"/>
                  </a:moveTo>
                  <a:lnTo>
                    <a:pt x="1" y="428"/>
                  </a:lnTo>
                  <a:lnTo>
                    <a:pt x="5389" y="428"/>
                  </a:lnTo>
                  <a:lnTo>
                    <a:pt x="53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5029963" y="1570460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8"/>
                  </a:lnTo>
                  <a:lnTo>
                    <a:pt x="447" y="428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>
              <a:off x="5058815" y="1570460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8"/>
                  </a:lnTo>
                  <a:lnTo>
                    <a:pt x="447" y="428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6"/>
            <p:cNvSpPr/>
            <p:nvPr/>
          </p:nvSpPr>
          <p:spPr>
            <a:xfrm>
              <a:off x="5087668" y="1570460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8"/>
                  </a:lnTo>
                  <a:lnTo>
                    <a:pt x="447" y="428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6"/>
            <p:cNvSpPr/>
            <p:nvPr/>
          </p:nvSpPr>
          <p:spPr>
            <a:xfrm>
              <a:off x="5166795" y="1498473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8"/>
                  </a:lnTo>
                  <a:lnTo>
                    <a:pt x="447" y="428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6"/>
            <p:cNvSpPr/>
            <p:nvPr/>
          </p:nvSpPr>
          <p:spPr>
            <a:xfrm>
              <a:off x="4950835" y="1498473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0"/>
                  </a:moveTo>
                  <a:lnTo>
                    <a:pt x="1" y="428"/>
                  </a:lnTo>
                  <a:lnTo>
                    <a:pt x="447" y="428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425DA48-EE6D-7B45-3AF1-80A1F012FA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81391" y="3858431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47"/>
          <p:cNvSpPr txBox="1">
            <a:spLocks noGrp="1"/>
          </p:cNvSpPr>
          <p:nvPr>
            <p:ph type="title"/>
          </p:nvPr>
        </p:nvSpPr>
        <p:spPr>
          <a:xfrm>
            <a:off x="3121950" y="3286538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—Struktur </a:t>
            </a:r>
            <a:r>
              <a:rPr lang="en" dirty="0">
                <a:highlight>
                  <a:schemeClr val="dk2"/>
                </a:highlight>
              </a:rPr>
              <a:t>Proyek </a:t>
            </a:r>
            <a:endParaRPr dirty="0">
              <a:highlight>
                <a:schemeClr val="dk2"/>
              </a:highlight>
            </a:endParaRPr>
          </a:p>
        </p:txBody>
      </p:sp>
      <p:grpSp>
        <p:nvGrpSpPr>
          <p:cNvPr id="546" name="Google Shape;546;p47"/>
          <p:cNvGrpSpPr/>
          <p:nvPr/>
        </p:nvGrpSpPr>
        <p:grpSpPr>
          <a:xfrm flipH="1">
            <a:off x="715024" y="3566309"/>
            <a:ext cx="1990559" cy="1042210"/>
            <a:chOff x="7461743" y="660738"/>
            <a:chExt cx="1348800" cy="706200"/>
          </a:xfrm>
        </p:grpSpPr>
        <p:sp>
          <p:nvSpPr>
            <p:cNvPr id="547" name="Google Shape;547;p47"/>
            <p:cNvSpPr/>
            <p:nvPr/>
          </p:nvSpPr>
          <p:spPr>
            <a:xfrm>
              <a:off x="7461743" y="660738"/>
              <a:ext cx="1348800" cy="7062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8197817" y="731759"/>
              <a:ext cx="564212" cy="564186"/>
            </a:xfrm>
            <a:custGeom>
              <a:avLst/>
              <a:gdLst/>
              <a:ahLst/>
              <a:cxnLst/>
              <a:rect l="l" t="t" r="r" b="b"/>
              <a:pathLst>
                <a:path w="42566" h="42564" extrusionOk="0">
                  <a:moveTo>
                    <a:pt x="21283" y="1"/>
                  </a:moveTo>
                  <a:cubicBezTo>
                    <a:pt x="9529" y="1"/>
                    <a:pt x="0" y="9529"/>
                    <a:pt x="0" y="21283"/>
                  </a:cubicBezTo>
                  <a:cubicBezTo>
                    <a:pt x="0" y="33035"/>
                    <a:pt x="9529" y="42563"/>
                    <a:pt x="21283" y="42563"/>
                  </a:cubicBezTo>
                  <a:cubicBezTo>
                    <a:pt x="33037" y="42563"/>
                    <a:pt x="42565" y="33037"/>
                    <a:pt x="42565" y="21283"/>
                  </a:cubicBezTo>
                  <a:cubicBezTo>
                    <a:pt x="42565" y="9529"/>
                    <a:pt x="33037" y="1"/>
                    <a:pt x="21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" name="Google Shape;549;p47"/>
          <p:cNvGrpSpPr/>
          <p:nvPr/>
        </p:nvGrpSpPr>
        <p:grpSpPr>
          <a:xfrm>
            <a:off x="5290820" y="535100"/>
            <a:ext cx="763166" cy="904242"/>
            <a:chOff x="3305359" y="3309057"/>
            <a:chExt cx="387985" cy="459683"/>
          </a:xfrm>
        </p:grpSpPr>
        <p:sp>
          <p:nvSpPr>
            <p:cNvPr id="550" name="Google Shape;550;p47"/>
            <p:cNvSpPr/>
            <p:nvPr/>
          </p:nvSpPr>
          <p:spPr>
            <a:xfrm>
              <a:off x="3384199" y="3682728"/>
              <a:ext cx="43166" cy="50596"/>
            </a:xfrm>
            <a:custGeom>
              <a:avLst/>
              <a:gdLst/>
              <a:ahLst/>
              <a:cxnLst/>
              <a:rect l="l" t="t" r="r" b="b"/>
              <a:pathLst>
                <a:path w="1348" h="1580" extrusionOk="0">
                  <a:moveTo>
                    <a:pt x="1" y="0"/>
                  </a:moveTo>
                  <a:lnTo>
                    <a:pt x="1" y="1579"/>
                  </a:lnTo>
                  <a:lnTo>
                    <a:pt x="1348" y="1579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405910" y="3495588"/>
              <a:ext cx="28596" cy="72019"/>
            </a:xfrm>
            <a:custGeom>
              <a:avLst/>
              <a:gdLst/>
              <a:ahLst/>
              <a:cxnLst/>
              <a:rect l="l" t="t" r="r" b="b"/>
              <a:pathLst>
                <a:path w="893" h="2249" extrusionOk="0">
                  <a:moveTo>
                    <a:pt x="1" y="1"/>
                  </a:moveTo>
                  <a:lnTo>
                    <a:pt x="1" y="2249"/>
                  </a:lnTo>
                  <a:lnTo>
                    <a:pt x="893" y="2249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463326" y="3466736"/>
              <a:ext cx="28884" cy="100871"/>
            </a:xfrm>
            <a:custGeom>
              <a:avLst/>
              <a:gdLst/>
              <a:ahLst/>
              <a:cxnLst/>
              <a:rect l="l" t="t" r="r" b="b"/>
              <a:pathLst>
                <a:path w="902" h="3150" extrusionOk="0">
                  <a:moveTo>
                    <a:pt x="1" y="1"/>
                  </a:moveTo>
                  <a:lnTo>
                    <a:pt x="1" y="3150"/>
                  </a:lnTo>
                  <a:lnTo>
                    <a:pt x="902" y="3150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3521031" y="3438172"/>
              <a:ext cx="28884" cy="129435"/>
            </a:xfrm>
            <a:custGeom>
              <a:avLst/>
              <a:gdLst/>
              <a:ahLst/>
              <a:cxnLst/>
              <a:rect l="l" t="t" r="r" b="b"/>
              <a:pathLst>
                <a:path w="902" h="4042" extrusionOk="0">
                  <a:moveTo>
                    <a:pt x="1" y="1"/>
                  </a:moveTo>
                  <a:lnTo>
                    <a:pt x="1" y="4042"/>
                  </a:lnTo>
                  <a:lnTo>
                    <a:pt x="902" y="404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3377346" y="3402179"/>
              <a:ext cx="201133" cy="172281"/>
            </a:xfrm>
            <a:custGeom>
              <a:avLst/>
              <a:gdLst/>
              <a:ahLst/>
              <a:cxnLst/>
              <a:rect l="l" t="t" r="r" b="b"/>
              <a:pathLst>
                <a:path w="6281" h="5380" extrusionOk="0">
                  <a:moveTo>
                    <a:pt x="0" y="1"/>
                  </a:moveTo>
                  <a:lnTo>
                    <a:pt x="0" y="5380"/>
                  </a:lnTo>
                  <a:lnTo>
                    <a:pt x="6281" y="5380"/>
                  </a:lnTo>
                  <a:lnTo>
                    <a:pt x="6281" y="4961"/>
                  </a:lnTo>
                  <a:lnTo>
                    <a:pt x="429" y="4961"/>
                  </a:lnTo>
                  <a:lnTo>
                    <a:pt x="4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3415325" y="3373615"/>
              <a:ext cx="126873" cy="83739"/>
            </a:xfrm>
            <a:custGeom>
              <a:avLst/>
              <a:gdLst/>
              <a:ahLst/>
              <a:cxnLst/>
              <a:rect l="l" t="t" r="r" b="b"/>
              <a:pathLst>
                <a:path w="3962" h="2615" extrusionOk="0">
                  <a:moveTo>
                    <a:pt x="2847" y="1"/>
                  </a:moveTo>
                  <a:lnTo>
                    <a:pt x="2847" y="429"/>
                  </a:lnTo>
                  <a:lnTo>
                    <a:pt x="3239" y="429"/>
                  </a:lnTo>
                  <a:lnTo>
                    <a:pt x="2401" y="1267"/>
                  </a:lnTo>
                  <a:lnTo>
                    <a:pt x="1723" y="589"/>
                  </a:lnTo>
                  <a:lnTo>
                    <a:pt x="1" y="2311"/>
                  </a:lnTo>
                  <a:lnTo>
                    <a:pt x="304" y="2614"/>
                  </a:lnTo>
                  <a:lnTo>
                    <a:pt x="1723" y="1187"/>
                  </a:lnTo>
                  <a:lnTo>
                    <a:pt x="2401" y="1865"/>
                  </a:lnTo>
                  <a:lnTo>
                    <a:pt x="3543" y="723"/>
                  </a:lnTo>
                  <a:lnTo>
                    <a:pt x="3543" y="1116"/>
                  </a:lnTo>
                  <a:lnTo>
                    <a:pt x="3962" y="1116"/>
                  </a:lnTo>
                  <a:lnTo>
                    <a:pt x="3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3441903" y="3604145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3470467" y="360414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3499320" y="360414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3398481" y="3366474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3427333" y="3366474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3355346" y="3676131"/>
              <a:ext cx="151146" cy="13481"/>
            </a:xfrm>
            <a:custGeom>
              <a:avLst/>
              <a:gdLst/>
              <a:ahLst/>
              <a:cxnLst/>
              <a:rect l="l" t="t" r="r" b="b"/>
              <a:pathLst>
                <a:path w="4720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720" y="420"/>
                  </a:lnTo>
                  <a:lnTo>
                    <a:pt x="47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3621870" y="3538723"/>
              <a:ext cx="43166" cy="72019"/>
            </a:xfrm>
            <a:custGeom>
              <a:avLst/>
              <a:gdLst/>
              <a:ahLst/>
              <a:cxnLst/>
              <a:rect l="l" t="t" r="r" b="b"/>
              <a:pathLst>
                <a:path w="1348" h="2249" extrusionOk="0">
                  <a:moveTo>
                    <a:pt x="465" y="1"/>
                  </a:moveTo>
                  <a:lnTo>
                    <a:pt x="465" y="242"/>
                  </a:lnTo>
                  <a:lnTo>
                    <a:pt x="10" y="242"/>
                  </a:lnTo>
                  <a:lnTo>
                    <a:pt x="10" y="1339"/>
                  </a:lnTo>
                  <a:lnTo>
                    <a:pt x="911" y="1339"/>
                  </a:lnTo>
                  <a:lnTo>
                    <a:pt x="911" y="1589"/>
                  </a:lnTo>
                  <a:lnTo>
                    <a:pt x="1" y="1589"/>
                  </a:lnTo>
                  <a:lnTo>
                    <a:pt x="1" y="2017"/>
                  </a:lnTo>
                  <a:lnTo>
                    <a:pt x="465" y="2017"/>
                  </a:lnTo>
                  <a:lnTo>
                    <a:pt x="465" y="2249"/>
                  </a:lnTo>
                  <a:lnTo>
                    <a:pt x="884" y="2249"/>
                  </a:lnTo>
                  <a:lnTo>
                    <a:pt x="884" y="2017"/>
                  </a:lnTo>
                  <a:lnTo>
                    <a:pt x="1330" y="2017"/>
                  </a:lnTo>
                  <a:lnTo>
                    <a:pt x="1330" y="920"/>
                  </a:lnTo>
                  <a:lnTo>
                    <a:pt x="438" y="920"/>
                  </a:lnTo>
                  <a:lnTo>
                    <a:pt x="438" y="661"/>
                  </a:lnTo>
                  <a:lnTo>
                    <a:pt x="1348" y="661"/>
                  </a:lnTo>
                  <a:lnTo>
                    <a:pt x="1348" y="242"/>
                  </a:lnTo>
                  <a:lnTo>
                    <a:pt x="884" y="242"/>
                  </a:lnTo>
                  <a:lnTo>
                    <a:pt x="8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3305359" y="3309057"/>
              <a:ext cx="387985" cy="459683"/>
            </a:xfrm>
            <a:custGeom>
              <a:avLst/>
              <a:gdLst/>
              <a:ahLst/>
              <a:cxnLst/>
              <a:rect l="l" t="t" r="r" b="b"/>
              <a:pathLst>
                <a:path w="12116" h="14355" extrusionOk="0">
                  <a:moveTo>
                    <a:pt x="8993" y="420"/>
                  </a:moveTo>
                  <a:lnTo>
                    <a:pt x="8993" y="9885"/>
                  </a:lnTo>
                  <a:lnTo>
                    <a:pt x="6745" y="9885"/>
                  </a:lnTo>
                  <a:lnTo>
                    <a:pt x="6745" y="10563"/>
                  </a:lnTo>
                  <a:lnTo>
                    <a:pt x="1776" y="10563"/>
                  </a:lnTo>
                  <a:lnTo>
                    <a:pt x="1776" y="420"/>
                  </a:lnTo>
                  <a:close/>
                  <a:moveTo>
                    <a:pt x="1356" y="420"/>
                  </a:moveTo>
                  <a:lnTo>
                    <a:pt x="1356" y="10563"/>
                  </a:lnTo>
                  <a:lnTo>
                    <a:pt x="1115" y="10563"/>
                  </a:lnTo>
                  <a:cubicBezTo>
                    <a:pt x="857" y="10563"/>
                    <a:pt x="616" y="10652"/>
                    <a:pt x="429" y="10804"/>
                  </a:cubicBezTo>
                  <a:lnTo>
                    <a:pt x="429" y="1107"/>
                  </a:lnTo>
                  <a:cubicBezTo>
                    <a:pt x="429" y="723"/>
                    <a:pt x="732" y="420"/>
                    <a:pt x="1115" y="420"/>
                  </a:cubicBezTo>
                  <a:close/>
                  <a:moveTo>
                    <a:pt x="7646" y="10313"/>
                  </a:moveTo>
                  <a:lnTo>
                    <a:pt x="7646" y="11241"/>
                  </a:lnTo>
                  <a:lnTo>
                    <a:pt x="7173" y="11241"/>
                  </a:lnTo>
                  <a:lnTo>
                    <a:pt x="7173" y="10313"/>
                  </a:lnTo>
                  <a:close/>
                  <a:moveTo>
                    <a:pt x="8547" y="10313"/>
                  </a:moveTo>
                  <a:lnTo>
                    <a:pt x="8547" y="11241"/>
                  </a:lnTo>
                  <a:lnTo>
                    <a:pt x="8074" y="11241"/>
                  </a:lnTo>
                  <a:lnTo>
                    <a:pt x="8074" y="10313"/>
                  </a:lnTo>
                  <a:close/>
                  <a:moveTo>
                    <a:pt x="9448" y="10313"/>
                  </a:moveTo>
                  <a:lnTo>
                    <a:pt x="9448" y="11241"/>
                  </a:lnTo>
                  <a:lnTo>
                    <a:pt x="8966" y="11241"/>
                  </a:lnTo>
                  <a:lnTo>
                    <a:pt x="8966" y="10313"/>
                  </a:lnTo>
                  <a:close/>
                  <a:moveTo>
                    <a:pt x="10349" y="10313"/>
                  </a:moveTo>
                  <a:lnTo>
                    <a:pt x="10349" y="11241"/>
                  </a:lnTo>
                  <a:lnTo>
                    <a:pt x="9867" y="11241"/>
                  </a:lnTo>
                  <a:lnTo>
                    <a:pt x="9867" y="10313"/>
                  </a:lnTo>
                  <a:close/>
                  <a:moveTo>
                    <a:pt x="11241" y="10313"/>
                  </a:moveTo>
                  <a:lnTo>
                    <a:pt x="11241" y="11241"/>
                  </a:lnTo>
                  <a:lnTo>
                    <a:pt x="10768" y="11241"/>
                  </a:lnTo>
                  <a:lnTo>
                    <a:pt x="10768" y="10313"/>
                  </a:lnTo>
                  <a:close/>
                  <a:moveTo>
                    <a:pt x="8101" y="11660"/>
                  </a:moveTo>
                  <a:lnTo>
                    <a:pt x="8101" y="12588"/>
                  </a:lnTo>
                  <a:lnTo>
                    <a:pt x="7619" y="12588"/>
                  </a:lnTo>
                  <a:lnTo>
                    <a:pt x="7619" y="11660"/>
                  </a:lnTo>
                  <a:close/>
                  <a:moveTo>
                    <a:pt x="8993" y="11660"/>
                  </a:moveTo>
                  <a:lnTo>
                    <a:pt x="8993" y="12588"/>
                  </a:lnTo>
                  <a:lnTo>
                    <a:pt x="8520" y="12588"/>
                  </a:lnTo>
                  <a:lnTo>
                    <a:pt x="8520" y="11660"/>
                  </a:lnTo>
                  <a:close/>
                  <a:moveTo>
                    <a:pt x="9894" y="11660"/>
                  </a:moveTo>
                  <a:lnTo>
                    <a:pt x="9894" y="12588"/>
                  </a:lnTo>
                  <a:lnTo>
                    <a:pt x="9421" y="12588"/>
                  </a:lnTo>
                  <a:lnTo>
                    <a:pt x="9421" y="11660"/>
                  </a:lnTo>
                  <a:close/>
                  <a:moveTo>
                    <a:pt x="10795" y="11660"/>
                  </a:moveTo>
                  <a:lnTo>
                    <a:pt x="10795" y="12588"/>
                  </a:lnTo>
                  <a:lnTo>
                    <a:pt x="10322" y="12588"/>
                  </a:lnTo>
                  <a:lnTo>
                    <a:pt x="10322" y="11660"/>
                  </a:lnTo>
                  <a:close/>
                  <a:moveTo>
                    <a:pt x="11696" y="11660"/>
                  </a:moveTo>
                  <a:lnTo>
                    <a:pt x="11696" y="12588"/>
                  </a:lnTo>
                  <a:lnTo>
                    <a:pt x="11214" y="12588"/>
                  </a:lnTo>
                  <a:lnTo>
                    <a:pt x="11214" y="11660"/>
                  </a:lnTo>
                  <a:close/>
                  <a:moveTo>
                    <a:pt x="7646" y="13007"/>
                  </a:moveTo>
                  <a:lnTo>
                    <a:pt x="7646" y="13935"/>
                  </a:lnTo>
                  <a:lnTo>
                    <a:pt x="7173" y="13935"/>
                  </a:lnTo>
                  <a:lnTo>
                    <a:pt x="7173" y="13007"/>
                  </a:lnTo>
                  <a:close/>
                  <a:moveTo>
                    <a:pt x="8547" y="13007"/>
                  </a:moveTo>
                  <a:lnTo>
                    <a:pt x="8547" y="13935"/>
                  </a:lnTo>
                  <a:lnTo>
                    <a:pt x="8074" y="13935"/>
                  </a:lnTo>
                  <a:lnTo>
                    <a:pt x="8074" y="13007"/>
                  </a:lnTo>
                  <a:close/>
                  <a:moveTo>
                    <a:pt x="9448" y="13007"/>
                  </a:moveTo>
                  <a:lnTo>
                    <a:pt x="9448" y="13935"/>
                  </a:lnTo>
                  <a:lnTo>
                    <a:pt x="8966" y="13935"/>
                  </a:lnTo>
                  <a:lnTo>
                    <a:pt x="8966" y="13007"/>
                  </a:lnTo>
                  <a:close/>
                  <a:moveTo>
                    <a:pt x="10349" y="13007"/>
                  </a:moveTo>
                  <a:lnTo>
                    <a:pt x="10349" y="13935"/>
                  </a:lnTo>
                  <a:lnTo>
                    <a:pt x="9867" y="13935"/>
                  </a:lnTo>
                  <a:lnTo>
                    <a:pt x="9867" y="13007"/>
                  </a:lnTo>
                  <a:close/>
                  <a:moveTo>
                    <a:pt x="11241" y="13007"/>
                  </a:moveTo>
                  <a:lnTo>
                    <a:pt x="11241" y="13935"/>
                  </a:lnTo>
                  <a:lnTo>
                    <a:pt x="10768" y="13935"/>
                  </a:lnTo>
                  <a:lnTo>
                    <a:pt x="10768" y="13007"/>
                  </a:lnTo>
                  <a:close/>
                  <a:moveTo>
                    <a:pt x="1115" y="0"/>
                  </a:moveTo>
                  <a:cubicBezTo>
                    <a:pt x="500" y="0"/>
                    <a:pt x="0" y="491"/>
                    <a:pt x="0" y="1107"/>
                  </a:cubicBezTo>
                  <a:lnTo>
                    <a:pt x="0" y="11669"/>
                  </a:lnTo>
                  <a:cubicBezTo>
                    <a:pt x="0" y="12285"/>
                    <a:pt x="500" y="12784"/>
                    <a:pt x="1115" y="12784"/>
                  </a:cubicBezTo>
                  <a:lnTo>
                    <a:pt x="2463" y="12784"/>
                  </a:lnTo>
                  <a:lnTo>
                    <a:pt x="2463" y="12365"/>
                  </a:lnTo>
                  <a:lnTo>
                    <a:pt x="1115" y="12365"/>
                  </a:lnTo>
                  <a:cubicBezTo>
                    <a:pt x="732" y="12365"/>
                    <a:pt x="429" y="12053"/>
                    <a:pt x="429" y="11669"/>
                  </a:cubicBezTo>
                  <a:cubicBezTo>
                    <a:pt x="429" y="11294"/>
                    <a:pt x="732" y="10982"/>
                    <a:pt x="1115" y="10982"/>
                  </a:cubicBezTo>
                  <a:lnTo>
                    <a:pt x="6745" y="10982"/>
                  </a:lnTo>
                  <a:lnTo>
                    <a:pt x="6745" y="11660"/>
                  </a:lnTo>
                  <a:lnTo>
                    <a:pt x="7200" y="11660"/>
                  </a:lnTo>
                  <a:lnTo>
                    <a:pt x="7200" y="12365"/>
                  </a:lnTo>
                  <a:lnTo>
                    <a:pt x="3810" y="12365"/>
                  </a:lnTo>
                  <a:lnTo>
                    <a:pt x="3810" y="12784"/>
                  </a:lnTo>
                  <a:lnTo>
                    <a:pt x="6745" y="12784"/>
                  </a:lnTo>
                  <a:lnTo>
                    <a:pt x="6745" y="14354"/>
                  </a:lnTo>
                  <a:lnTo>
                    <a:pt x="11669" y="14354"/>
                  </a:lnTo>
                  <a:lnTo>
                    <a:pt x="11669" y="13007"/>
                  </a:lnTo>
                  <a:lnTo>
                    <a:pt x="12115" y="13007"/>
                  </a:lnTo>
                  <a:lnTo>
                    <a:pt x="12115" y="11241"/>
                  </a:lnTo>
                  <a:lnTo>
                    <a:pt x="11669" y="11241"/>
                  </a:lnTo>
                  <a:lnTo>
                    <a:pt x="11669" y="9885"/>
                  </a:lnTo>
                  <a:lnTo>
                    <a:pt x="9421" y="9885"/>
                  </a:lnTo>
                  <a:lnTo>
                    <a:pt x="94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9807FFF-E66B-4303-7CFB-EAE0E36C66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9203" y="0"/>
            <a:ext cx="1976893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66C8BC-57FC-76E1-52FE-1578AA0889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63159" y="1891118"/>
            <a:ext cx="2329732" cy="706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>
          <a:extLst>
            <a:ext uri="{FF2B5EF4-FFF2-40B4-BE49-F238E27FC236}">
              <a16:creationId xmlns:a16="http://schemas.microsoft.com/office/drawing/2014/main" id="{58F5609C-CD5E-CFE5-FA6A-83E3E49321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2">
            <a:extLst>
              <a:ext uri="{FF2B5EF4-FFF2-40B4-BE49-F238E27FC236}">
                <a16:creationId xmlns:a16="http://schemas.microsoft.com/office/drawing/2014/main" id="{BC243FC4-A37E-F250-429E-5D75EF35D5DC}"/>
              </a:ext>
            </a:extLst>
          </p:cNvPr>
          <p:cNvSpPr/>
          <p:nvPr/>
        </p:nvSpPr>
        <p:spPr>
          <a:xfrm rot="10800000" flipH="1">
            <a:off x="7290100" y="100"/>
            <a:ext cx="1138800" cy="36492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2">
            <a:extLst>
              <a:ext uri="{FF2B5EF4-FFF2-40B4-BE49-F238E27FC236}">
                <a16:creationId xmlns:a16="http://schemas.microsoft.com/office/drawing/2014/main" id="{35FEF339-AEB7-D6F7-16B5-32947C01A5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857100"/>
            <a:ext cx="5856600" cy="93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 </a:t>
            </a:r>
            <a:r>
              <a:rPr lang="en" dirty="0">
                <a:highlight>
                  <a:schemeClr val="dk2"/>
                </a:highlight>
              </a:rPr>
              <a:t>Kerja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331" name="Google Shape;331;p42">
            <a:extLst>
              <a:ext uri="{FF2B5EF4-FFF2-40B4-BE49-F238E27FC236}">
                <a16:creationId xmlns:a16="http://schemas.microsoft.com/office/drawing/2014/main" id="{02F6D0CA-45A5-9525-5D51-2D19931DA37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3150900" cy="13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32" name="Google Shape;332;p42">
            <a:extLst>
              <a:ext uri="{FF2B5EF4-FFF2-40B4-BE49-F238E27FC236}">
                <a16:creationId xmlns:a16="http://schemas.microsoft.com/office/drawing/2014/main" id="{FD5512EC-A6E6-86AC-0601-94CD0A5555A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425700" y="2920875"/>
            <a:ext cx="3150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describe the topic of the section here</a:t>
            </a:r>
            <a:endParaRPr/>
          </a:p>
        </p:txBody>
      </p:sp>
      <p:grpSp>
        <p:nvGrpSpPr>
          <p:cNvPr id="333" name="Google Shape;333;p42">
            <a:extLst>
              <a:ext uri="{FF2B5EF4-FFF2-40B4-BE49-F238E27FC236}">
                <a16:creationId xmlns:a16="http://schemas.microsoft.com/office/drawing/2014/main" id="{5625213E-6848-4E3D-E307-7249EB4FA28F}"/>
              </a:ext>
            </a:extLst>
          </p:cNvPr>
          <p:cNvGrpSpPr/>
          <p:nvPr/>
        </p:nvGrpSpPr>
        <p:grpSpPr>
          <a:xfrm>
            <a:off x="6894087" y="3174878"/>
            <a:ext cx="843641" cy="1003151"/>
            <a:chOff x="4872572" y="450313"/>
            <a:chExt cx="386832" cy="459971"/>
          </a:xfrm>
        </p:grpSpPr>
        <p:sp>
          <p:nvSpPr>
            <p:cNvPr id="334" name="Google Shape;334;p42">
              <a:extLst>
                <a:ext uri="{FF2B5EF4-FFF2-40B4-BE49-F238E27FC236}">
                  <a16:creationId xmlns:a16="http://schemas.microsoft.com/office/drawing/2014/main" id="{3B3BAB2F-EADD-0F23-0E35-E311EF11C94B}"/>
                </a:ext>
              </a:extLst>
            </p:cNvPr>
            <p:cNvSpPr/>
            <p:nvPr/>
          </p:nvSpPr>
          <p:spPr>
            <a:xfrm>
              <a:off x="5231641" y="486306"/>
              <a:ext cx="13481" cy="201165"/>
            </a:xfrm>
            <a:custGeom>
              <a:avLst/>
              <a:gdLst/>
              <a:ahLst/>
              <a:cxnLst/>
              <a:rect l="l" t="t" r="r" b="b"/>
              <a:pathLst>
                <a:path w="421" h="6282" extrusionOk="0">
                  <a:moveTo>
                    <a:pt x="1" y="1"/>
                  </a:moveTo>
                  <a:lnTo>
                    <a:pt x="1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2">
              <a:extLst>
                <a:ext uri="{FF2B5EF4-FFF2-40B4-BE49-F238E27FC236}">
                  <a16:creationId xmlns:a16="http://schemas.microsoft.com/office/drawing/2014/main" id="{A0303F7B-9D4C-9A97-7EA3-9BB1E8419834}"/>
                </a:ext>
              </a:extLst>
            </p:cNvPr>
            <p:cNvSpPr/>
            <p:nvPr/>
          </p:nvSpPr>
          <p:spPr>
            <a:xfrm>
              <a:off x="4886566" y="486306"/>
              <a:ext cx="13449" cy="201165"/>
            </a:xfrm>
            <a:custGeom>
              <a:avLst/>
              <a:gdLst/>
              <a:ahLst/>
              <a:cxnLst/>
              <a:rect l="l" t="t" r="r" b="b"/>
              <a:pathLst>
                <a:path w="420" h="6282" extrusionOk="0">
                  <a:moveTo>
                    <a:pt x="0" y="1"/>
                  </a:moveTo>
                  <a:lnTo>
                    <a:pt x="0" y="6281"/>
                  </a:lnTo>
                  <a:lnTo>
                    <a:pt x="420" y="6281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2">
              <a:extLst>
                <a:ext uri="{FF2B5EF4-FFF2-40B4-BE49-F238E27FC236}">
                  <a16:creationId xmlns:a16="http://schemas.microsoft.com/office/drawing/2014/main" id="{903990B9-BE2F-E7F8-3BD3-765867A62B45}"/>
                </a:ext>
              </a:extLst>
            </p:cNvPr>
            <p:cNvSpPr/>
            <p:nvPr/>
          </p:nvSpPr>
          <p:spPr>
            <a:xfrm>
              <a:off x="5137655" y="507761"/>
              <a:ext cx="43198" cy="72019"/>
            </a:xfrm>
            <a:custGeom>
              <a:avLst/>
              <a:gdLst/>
              <a:ahLst/>
              <a:cxnLst/>
              <a:rect l="l" t="t" r="r" b="b"/>
              <a:pathLst>
                <a:path w="1349" h="2249" extrusionOk="0">
                  <a:moveTo>
                    <a:pt x="465" y="0"/>
                  </a:moveTo>
                  <a:lnTo>
                    <a:pt x="465" y="241"/>
                  </a:lnTo>
                  <a:lnTo>
                    <a:pt x="19" y="241"/>
                  </a:lnTo>
                  <a:lnTo>
                    <a:pt x="19" y="1338"/>
                  </a:lnTo>
                  <a:lnTo>
                    <a:pt x="911" y="1338"/>
                  </a:lnTo>
                  <a:lnTo>
                    <a:pt x="911" y="1588"/>
                  </a:lnTo>
                  <a:lnTo>
                    <a:pt x="1" y="1588"/>
                  </a:lnTo>
                  <a:lnTo>
                    <a:pt x="1" y="2007"/>
                  </a:lnTo>
                  <a:lnTo>
                    <a:pt x="465" y="2007"/>
                  </a:lnTo>
                  <a:lnTo>
                    <a:pt x="465" y="2248"/>
                  </a:lnTo>
                  <a:lnTo>
                    <a:pt x="884" y="2248"/>
                  </a:lnTo>
                  <a:lnTo>
                    <a:pt x="884" y="2007"/>
                  </a:lnTo>
                  <a:lnTo>
                    <a:pt x="1330" y="2007"/>
                  </a:lnTo>
                  <a:lnTo>
                    <a:pt x="1330" y="919"/>
                  </a:lnTo>
                  <a:lnTo>
                    <a:pt x="438" y="919"/>
                  </a:lnTo>
                  <a:lnTo>
                    <a:pt x="438" y="660"/>
                  </a:lnTo>
                  <a:lnTo>
                    <a:pt x="1348" y="660"/>
                  </a:lnTo>
                  <a:lnTo>
                    <a:pt x="1348" y="241"/>
                  </a:lnTo>
                  <a:lnTo>
                    <a:pt x="884" y="241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2">
              <a:extLst>
                <a:ext uri="{FF2B5EF4-FFF2-40B4-BE49-F238E27FC236}">
                  <a16:creationId xmlns:a16="http://schemas.microsoft.com/office/drawing/2014/main" id="{F401B227-3A70-D465-1DB1-FE557E628FDD}"/>
                </a:ext>
              </a:extLst>
            </p:cNvPr>
            <p:cNvSpPr/>
            <p:nvPr/>
          </p:nvSpPr>
          <p:spPr>
            <a:xfrm>
              <a:off x="5058527" y="652022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2">
              <a:extLst>
                <a:ext uri="{FF2B5EF4-FFF2-40B4-BE49-F238E27FC236}">
                  <a16:creationId xmlns:a16="http://schemas.microsoft.com/office/drawing/2014/main" id="{E1FA56E8-2CFB-9752-F917-A377FC06AAD3}"/>
                </a:ext>
              </a:extLst>
            </p:cNvPr>
            <p:cNvSpPr/>
            <p:nvPr/>
          </p:nvSpPr>
          <p:spPr>
            <a:xfrm>
              <a:off x="5087379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2">
              <a:extLst>
                <a:ext uri="{FF2B5EF4-FFF2-40B4-BE49-F238E27FC236}">
                  <a16:creationId xmlns:a16="http://schemas.microsoft.com/office/drawing/2014/main" id="{3BCDF1AA-C670-5955-A073-7181CE7E47BB}"/>
                </a:ext>
              </a:extLst>
            </p:cNvPr>
            <p:cNvSpPr/>
            <p:nvPr/>
          </p:nvSpPr>
          <p:spPr>
            <a:xfrm>
              <a:off x="5029963" y="652022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2">
              <a:extLst>
                <a:ext uri="{FF2B5EF4-FFF2-40B4-BE49-F238E27FC236}">
                  <a16:creationId xmlns:a16="http://schemas.microsoft.com/office/drawing/2014/main" id="{E5276F37-1030-65B6-F3F4-216D85BA39F5}"/>
                </a:ext>
              </a:extLst>
            </p:cNvPr>
            <p:cNvSpPr/>
            <p:nvPr/>
          </p:nvSpPr>
          <p:spPr>
            <a:xfrm>
              <a:off x="4943694" y="508305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2">
              <a:extLst>
                <a:ext uri="{FF2B5EF4-FFF2-40B4-BE49-F238E27FC236}">
                  <a16:creationId xmlns:a16="http://schemas.microsoft.com/office/drawing/2014/main" id="{3EA96672-8B04-6268-EFA9-3CF1B6F6C409}"/>
                </a:ext>
              </a:extLst>
            </p:cNvPr>
            <p:cNvSpPr/>
            <p:nvPr/>
          </p:nvSpPr>
          <p:spPr>
            <a:xfrm>
              <a:off x="4914842" y="508305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2">
              <a:extLst>
                <a:ext uri="{FF2B5EF4-FFF2-40B4-BE49-F238E27FC236}">
                  <a16:creationId xmlns:a16="http://schemas.microsoft.com/office/drawing/2014/main" id="{778BA114-88F9-178F-A2A8-DF1F6B423C41}"/>
                </a:ext>
              </a:extLst>
            </p:cNvPr>
            <p:cNvSpPr/>
            <p:nvPr/>
          </p:nvSpPr>
          <p:spPr>
            <a:xfrm>
              <a:off x="4924545" y="716292"/>
              <a:ext cx="282567" cy="193992"/>
            </a:xfrm>
            <a:custGeom>
              <a:avLst/>
              <a:gdLst/>
              <a:ahLst/>
              <a:cxnLst/>
              <a:rect l="l" t="t" r="r" b="b"/>
              <a:pathLst>
                <a:path w="8824" h="6058" extrusionOk="0">
                  <a:moveTo>
                    <a:pt x="4203" y="1856"/>
                  </a:moveTo>
                  <a:lnTo>
                    <a:pt x="4203" y="2926"/>
                  </a:lnTo>
                  <a:lnTo>
                    <a:pt x="3123" y="2926"/>
                  </a:lnTo>
                  <a:lnTo>
                    <a:pt x="4203" y="1856"/>
                  </a:lnTo>
                  <a:close/>
                  <a:moveTo>
                    <a:pt x="4622" y="1856"/>
                  </a:moveTo>
                  <a:lnTo>
                    <a:pt x="5701" y="2926"/>
                  </a:lnTo>
                  <a:lnTo>
                    <a:pt x="4622" y="2926"/>
                  </a:lnTo>
                  <a:lnTo>
                    <a:pt x="4622" y="1856"/>
                  </a:lnTo>
                  <a:close/>
                  <a:moveTo>
                    <a:pt x="4203" y="0"/>
                  </a:moveTo>
                  <a:lnTo>
                    <a:pt x="4203" y="1133"/>
                  </a:lnTo>
                  <a:lnTo>
                    <a:pt x="3516" y="1133"/>
                  </a:lnTo>
                  <a:lnTo>
                    <a:pt x="3516" y="1553"/>
                  </a:lnTo>
                  <a:lnTo>
                    <a:pt x="3908" y="1553"/>
                  </a:lnTo>
                  <a:lnTo>
                    <a:pt x="1" y="5460"/>
                  </a:lnTo>
                  <a:lnTo>
                    <a:pt x="295" y="5754"/>
                  </a:lnTo>
                  <a:lnTo>
                    <a:pt x="2704" y="3355"/>
                  </a:lnTo>
                  <a:lnTo>
                    <a:pt x="4203" y="3355"/>
                  </a:lnTo>
                  <a:lnTo>
                    <a:pt x="4203" y="6058"/>
                  </a:lnTo>
                  <a:lnTo>
                    <a:pt x="4622" y="6058"/>
                  </a:lnTo>
                  <a:lnTo>
                    <a:pt x="4622" y="3355"/>
                  </a:lnTo>
                  <a:lnTo>
                    <a:pt x="6121" y="3355"/>
                  </a:lnTo>
                  <a:lnTo>
                    <a:pt x="8529" y="5754"/>
                  </a:lnTo>
                  <a:lnTo>
                    <a:pt x="8824" y="5460"/>
                  </a:lnTo>
                  <a:lnTo>
                    <a:pt x="4916" y="1553"/>
                  </a:lnTo>
                  <a:lnTo>
                    <a:pt x="5309" y="1553"/>
                  </a:lnTo>
                  <a:lnTo>
                    <a:pt x="5309" y="1133"/>
                  </a:lnTo>
                  <a:lnTo>
                    <a:pt x="4622" y="1133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2">
              <a:extLst>
                <a:ext uri="{FF2B5EF4-FFF2-40B4-BE49-F238E27FC236}">
                  <a16:creationId xmlns:a16="http://schemas.microsoft.com/office/drawing/2014/main" id="{F3BA23A8-D888-AC5A-9A85-4CE36EBB32DE}"/>
                </a:ext>
              </a:extLst>
            </p:cNvPr>
            <p:cNvSpPr/>
            <p:nvPr/>
          </p:nvSpPr>
          <p:spPr>
            <a:xfrm>
              <a:off x="4872572" y="450313"/>
              <a:ext cx="386832" cy="43198"/>
            </a:xfrm>
            <a:custGeom>
              <a:avLst/>
              <a:gdLst/>
              <a:ahLst/>
              <a:cxnLst/>
              <a:rect l="l" t="t" r="r" b="b"/>
              <a:pathLst>
                <a:path w="12080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12079" y="1348"/>
                  </a:lnTo>
                  <a:lnTo>
                    <a:pt x="12079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2">
              <a:extLst>
                <a:ext uri="{FF2B5EF4-FFF2-40B4-BE49-F238E27FC236}">
                  <a16:creationId xmlns:a16="http://schemas.microsoft.com/office/drawing/2014/main" id="{A75D5D4E-A195-1658-A49E-9684069EEDBF}"/>
                </a:ext>
              </a:extLst>
            </p:cNvPr>
            <p:cNvSpPr/>
            <p:nvPr/>
          </p:nvSpPr>
          <p:spPr>
            <a:xfrm>
              <a:off x="4872572" y="680298"/>
              <a:ext cx="386832" cy="43166"/>
            </a:xfrm>
            <a:custGeom>
              <a:avLst/>
              <a:gdLst/>
              <a:ahLst/>
              <a:cxnLst/>
              <a:rect l="l" t="t" r="r" b="b"/>
              <a:pathLst>
                <a:path w="12080" h="1348" extrusionOk="0">
                  <a:moveTo>
                    <a:pt x="0" y="0"/>
                  </a:moveTo>
                  <a:lnTo>
                    <a:pt x="0" y="1347"/>
                  </a:lnTo>
                  <a:lnTo>
                    <a:pt x="12079" y="1347"/>
                  </a:lnTo>
                  <a:lnTo>
                    <a:pt x="12079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2">
              <a:extLst>
                <a:ext uri="{FF2B5EF4-FFF2-40B4-BE49-F238E27FC236}">
                  <a16:creationId xmlns:a16="http://schemas.microsoft.com/office/drawing/2014/main" id="{AA6DCF48-CFB5-0D3E-A8D7-3385F8750A1C}"/>
                </a:ext>
              </a:extLst>
            </p:cNvPr>
            <p:cNvSpPr/>
            <p:nvPr/>
          </p:nvSpPr>
          <p:spPr>
            <a:xfrm>
              <a:off x="4910263" y="527167"/>
              <a:ext cx="311131" cy="107724"/>
            </a:xfrm>
            <a:custGeom>
              <a:avLst/>
              <a:gdLst/>
              <a:ahLst/>
              <a:cxnLst/>
              <a:rect l="l" t="t" r="r" b="b"/>
              <a:pathLst>
                <a:path w="9716" h="3364" extrusionOk="0">
                  <a:moveTo>
                    <a:pt x="4408" y="1"/>
                  </a:moveTo>
                  <a:lnTo>
                    <a:pt x="2169" y="2240"/>
                  </a:lnTo>
                  <a:lnTo>
                    <a:pt x="1491" y="1571"/>
                  </a:lnTo>
                  <a:lnTo>
                    <a:pt x="1" y="3061"/>
                  </a:lnTo>
                  <a:lnTo>
                    <a:pt x="295" y="3364"/>
                  </a:lnTo>
                  <a:lnTo>
                    <a:pt x="1491" y="2168"/>
                  </a:lnTo>
                  <a:lnTo>
                    <a:pt x="2169" y="2838"/>
                  </a:lnTo>
                  <a:lnTo>
                    <a:pt x="4408" y="589"/>
                  </a:lnTo>
                  <a:lnTo>
                    <a:pt x="5443" y="1624"/>
                  </a:lnTo>
                  <a:lnTo>
                    <a:pt x="6121" y="1624"/>
                  </a:lnTo>
                  <a:lnTo>
                    <a:pt x="7771" y="3284"/>
                  </a:lnTo>
                  <a:lnTo>
                    <a:pt x="9716" y="1339"/>
                  </a:lnTo>
                  <a:lnTo>
                    <a:pt x="9421" y="1044"/>
                  </a:lnTo>
                  <a:lnTo>
                    <a:pt x="7771" y="2695"/>
                  </a:lnTo>
                  <a:lnTo>
                    <a:pt x="6290" y="1205"/>
                  </a:lnTo>
                  <a:lnTo>
                    <a:pt x="5621" y="1205"/>
                  </a:lnTo>
                  <a:lnTo>
                    <a:pt x="4408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907F7C2-BD8C-0BD9-B635-35B1B39E26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959" b="89691" l="2969" r="97578">
                        <a14:foregroundMark x1="10000" y1="7474" x2="10000" y2="7474"/>
                        <a14:foregroundMark x1="6563" y1="26804" x2="6563" y2="26804"/>
                        <a14:foregroundMark x1="2969" y1="72938" x2="2969" y2="72938"/>
                        <a14:foregroundMark x1="24297" y1="59794" x2="24297" y2="59794"/>
                        <a14:foregroundMark x1="23984" y1="38918" x2="23984" y2="38918"/>
                        <a14:foregroundMark x1="28672" y1="46392" x2="28672" y2="46392"/>
                        <a14:foregroundMark x1="40703" y1="51804" x2="40703" y2="51804"/>
                        <a14:foregroundMark x1="40703" y1="37629" x2="40703" y2="37629"/>
                        <a14:foregroundMark x1="63203" y1="51031" x2="63203" y2="51031"/>
                        <a14:foregroundMark x1="75078" y1="53866" x2="75078" y2="53866"/>
                        <a14:foregroundMark x1="75078" y1="38918" x2="75078" y2="38918"/>
                        <a14:foregroundMark x1="80703" y1="56186" x2="80703" y2="56186"/>
                        <a14:foregroundMark x1="93203" y1="51804" x2="93203" y2="51804"/>
                        <a14:foregroundMark x1="97578" y1="61856" x2="97578" y2="618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3184" y="842950"/>
            <a:ext cx="2329732" cy="70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06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Alur </a:t>
            </a:r>
            <a:r>
              <a:rPr lang="en" dirty="0">
                <a:highlight>
                  <a:schemeClr val="dk2"/>
                </a:highlight>
              </a:rPr>
              <a:t>penggunaan</a:t>
            </a:r>
            <a:r>
              <a:rPr lang="en" dirty="0"/>
              <a:t> aplikasi</a:t>
            </a:r>
            <a:endParaRPr dirty="0">
              <a:highlight>
                <a:schemeClr val="dk2"/>
              </a:highlight>
            </a:endParaRPr>
          </a:p>
        </p:txBody>
      </p:sp>
      <p:sp>
        <p:nvSpPr>
          <p:cNvPr id="575" name="Google Shape;575;p48"/>
          <p:cNvSpPr txBox="1">
            <a:spLocks noGrp="1"/>
          </p:cNvSpPr>
          <p:nvPr>
            <p:ph type="subTitle" idx="7"/>
          </p:nvPr>
        </p:nvSpPr>
        <p:spPr>
          <a:xfrm>
            <a:off x="646848" y="1702425"/>
            <a:ext cx="248649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Register akun</a:t>
            </a:r>
            <a:endParaRPr dirty="0"/>
          </a:p>
        </p:txBody>
      </p:sp>
      <p:sp>
        <p:nvSpPr>
          <p:cNvPr id="576" name="Google Shape;576;p48"/>
          <p:cNvSpPr txBox="1">
            <a:spLocks noGrp="1"/>
          </p:cNvSpPr>
          <p:nvPr>
            <p:ph type="subTitle" idx="8"/>
          </p:nvPr>
        </p:nvSpPr>
        <p:spPr>
          <a:xfrm>
            <a:off x="3495888" y="1702425"/>
            <a:ext cx="2152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577" name="Google Shape;577;p48"/>
          <p:cNvSpPr txBox="1">
            <a:spLocks noGrp="1"/>
          </p:cNvSpPr>
          <p:nvPr>
            <p:ph type="subTitle" idx="9"/>
          </p:nvPr>
        </p:nvSpPr>
        <p:spPr>
          <a:xfrm>
            <a:off x="5927109" y="2196472"/>
            <a:ext cx="2657732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Deposit/Withdraw/Transfer</a:t>
            </a:r>
            <a:endParaRPr dirty="0"/>
          </a:p>
        </p:txBody>
      </p:sp>
      <p:sp>
        <p:nvSpPr>
          <p:cNvPr id="578" name="Google Shape;578;p48"/>
          <p:cNvSpPr txBox="1">
            <a:spLocks noGrp="1"/>
          </p:cNvSpPr>
          <p:nvPr>
            <p:ph type="subTitle" idx="13"/>
          </p:nvPr>
        </p:nvSpPr>
        <p:spPr>
          <a:xfrm>
            <a:off x="807400" y="3475623"/>
            <a:ext cx="2152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Cek saldo</a:t>
            </a:r>
            <a:endParaRPr dirty="0"/>
          </a:p>
        </p:txBody>
      </p:sp>
      <p:sp>
        <p:nvSpPr>
          <p:cNvPr id="579" name="Google Shape;579;p48"/>
          <p:cNvSpPr txBox="1">
            <a:spLocks noGrp="1"/>
          </p:cNvSpPr>
          <p:nvPr>
            <p:ph type="subTitle" idx="14"/>
          </p:nvPr>
        </p:nvSpPr>
        <p:spPr>
          <a:xfrm>
            <a:off x="3364967" y="3870646"/>
            <a:ext cx="2405016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Lihat riwayat transaksi</a:t>
            </a:r>
            <a:endParaRPr dirty="0"/>
          </a:p>
        </p:txBody>
      </p:sp>
      <p:sp>
        <p:nvSpPr>
          <p:cNvPr id="580" name="Google Shape;580;p48"/>
          <p:cNvSpPr txBox="1">
            <a:spLocks noGrp="1"/>
          </p:cNvSpPr>
          <p:nvPr>
            <p:ph type="subTitle" idx="15"/>
          </p:nvPr>
        </p:nvSpPr>
        <p:spPr>
          <a:xfrm>
            <a:off x="6184376" y="3475623"/>
            <a:ext cx="21522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Logout</a:t>
            </a:r>
            <a:endParaRPr dirty="0"/>
          </a:p>
        </p:txBody>
      </p:sp>
      <p:grpSp>
        <p:nvGrpSpPr>
          <p:cNvPr id="581" name="Google Shape;581;p48"/>
          <p:cNvGrpSpPr/>
          <p:nvPr/>
        </p:nvGrpSpPr>
        <p:grpSpPr>
          <a:xfrm>
            <a:off x="4342159" y="3080505"/>
            <a:ext cx="459683" cy="395126"/>
            <a:chOff x="6402640" y="3341336"/>
            <a:chExt cx="459683" cy="395126"/>
          </a:xfrm>
        </p:grpSpPr>
        <p:sp>
          <p:nvSpPr>
            <p:cNvPr id="582" name="Google Shape;582;p48"/>
            <p:cNvSpPr/>
            <p:nvPr/>
          </p:nvSpPr>
          <p:spPr>
            <a:xfrm>
              <a:off x="6438056" y="3477592"/>
              <a:ext cx="172857" cy="172857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1" y="1"/>
                  </a:moveTo>
                  <a:lnTo>
                    <a:pt x="1" y="5398"/>
                  </a:lnTo>
                  <a:lnTo>
                    <a:pt x="5398" y="5398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6438056" y="3477592"/>
              <a:ext cx="172857" cy="172857"/>
            </a:xfrm>
            <a:custGeom>
              <a:avLst/>
              <a:gdLst/>
              <a:ahLst/>
              <a:cxnLst/>
              <a:rect l="l" t="t" r="r" b="b"/>
              <a:pathLst>
                <a:path w="5398" h="5398" extrusionOk="0">
                  <a:moveTo>
                    <a:pt x="2490" y="1562"/>
                  </a:moveTo>
                  <a:lnTo>
                    <a:pt x="2490" y="2490"/>
                  </a:lnTo>
                  <a:lnTo>
                    <a:pt x="1562" y="2490"/>
                  </a:lnTo>
                  <a:lnTo>
                    <a:pt x="1562" y="1562"/>
                  </a:lnTo>
                  <a:close/>
                  <a:moveTo>
                    <a:pt x="3837" y="1562"/>
                  </a:moveTo>
                  <a:lnTo>
                    <a:pt x="3837" y="2490"/>
                  </a:lnTo>
                  <a:lnTo>
                    <a:pt x="2909" y="2490"/>
                  </a:lnTo>
                  <a:lnTo>
                    <a:pt x="2909" y="1562"/>
                  </a:lnTo>
                  <a:close/>
                  <a:moveTo>
                    <a:pt x="2490" y="2909"/>
                  </a:moveTo>
                  <a:lnTo>
                    <a:pt x="2490" y="3837"/>
                  </a:lnTo>
                  <a:lnTo>
                    <a:pt x="1562" y="3837"/>
                  </a:lnTo>
                  <a:lnTo>
                    <a:pt x="1562" y="2909"/>
                  </a:lnTo>
                  <a:close/>
                  <a:moveTo>
                    <a:pt x="3837" y="2909"/>
                  </a:moveTo>
                  <a:lnTo>
                    <a:pt x="3837" y="3837"/>
                  </a:lnTo>
                  <a:lnTo>
                    <a:pt x="2909" y="3837"/>
                  </a:lnTo>
                  <a:lnTo>
                    <a:pt x="2909" y="2909"/>
                  </a:lnTo>
                  <a:close/>
                  <a:moveTo>
                    <a:pt x="1142" y="1"/>
                  </a:moveTo>
                  <a:lnTo>
                    <a:pt x="1142" y="1143"/>
                  </a:lnTo>
                  <a:lnTo>
                    <a:pt x="1" y="1143"/>
                  </a:lnTo>
                  <a:lnTo>
                    <a:pt x="1" y="1562"/>
                  </a:lnTo>
                  <a:lnTo>
                    <a:pt x="1142" y="1562"/>
                  </a:lnTo>
                  <a:lnTo>
                    <a:pt x="1142" y="2490"/>
                  </a:lnTo>
                  <a:lnTo>
                    <a:pt x="1" y="2490"/>
                  </a:lnTo>
                  <a:lnTo>
                    <a:pt x="1" y="2909"/>
                  </a:lnTo>
                  <a:lnTo>
                    <a:pt x="1142" y="2909"/>
                  </a:lnTo>
                  <a:lnTo>
                    <a:pt x="1142" y="3837"/>
                  </a:lnTo>
                  <a:lnTo>
                    <a:pt x="1" y="3837"/>
                  </a:lnTo>
                  <a:lnTo>
                    <a:pt x="1" y="4256"/>
                  </a:lnTo>
                  <a:lnTo>
                    <a:pt x="1142" y="4256"/>
                  </a:lnTo>
                  <a:lnTo>
                    <a:pt x="1142" y="5398"/>
                  </a:lnTo>
                  <a:lnTo>
                    <a:pt x="1562" y="5398"/>
                  </a:lnTo>
                  <a:lnTo>
                    <a:pt x="1562" y="4256"/>
                  </a:lnTo>
                  <a:lnTo>
                    <a:pt x="2490" y="4256"/>
                  </a:lnTo>
                  <a:lnTo>
                    <a:pt x="2490" y="5398"/>
                  </a:lnTo>
                  <a:lnTo>
                    <a:pt x="2909" y="5398"/>
                  </a:lnTo>
                  <a:lnTo>
                    <a:pt x="2909" y="4256"/>
                  </a:lnTo>
                  <a:lnTo>
                    <a:pt x="3837" y="4256"/>
                  </a:lnTo>
                  <a:lnTo>
                    <a:pt x="3837" y="5398"/>
                  </a:lnTo>
                  <a:lnTo>
                    <a:pt x="4256" y="5398"/>
                  </a:lnTo>
                  <a:lnTo>
                    <a:pt x="4256" y="2909"/>
                  </a:lnTo>
                  <a:lnTo>
                    <a:pt x="5398" y="2909"/>
                  </a:lnTo>
                  <a:lnTo>
                    <a:pt x="5398" y="2490"/>
                  </a:lnTo>
                  <a:lnTo>
                    <a:pt x="4256" y="2490"/>
                  </a:lnTo>
                  <a:lnTo>
                    <a:pt x="4256" y="1562"/>
                  </a:lnTo>
                  <a:lnTo>
                    <a:pt x="5398" y="1562"/>
                  </a:lnTo>
                  <a:lnTo>
                    <a:pt x="5398" y="1143"/>
                  </a:lnTo>
                  <a:lnTo>
                    <a:pt x="4256" y="1143"/>
                  </a:lnTo>
                  <a:lnTo>
                    <a:pt x="4256" y="1"/>
                  </a:lnTo>
                  <a:lnTo>
                    <a:pt x="3837" y="1"/>
                  </a:lnTo>
                  <a:lnTo>
                    <a:pt x="3837" y="1143"/>
                  </a:lnTo>
                  <a:lnTo>
                    <a:pt x="2909" y="1143"/>
                  </a:lnTo>
                  <a:lnTo>
                    <a:pt x="2909" y="1"/>
                  </a:lnTo>
                  <a:lnTo>
                    <a:pt x="2490" y="1"/>
                  </a:lnTo>
                  <a:lnTo>
                    <a:pt x="2490" y="1143"/>
                  </a:lnTo>
                  <a:lnTo>
                    <a:pt x="1562" y="1143"/>
                  </a:lnTo>
                  <a:lnTo>
                    <a:pt x="15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>
              <a:off x="6402640" y="3341336"/>
              <a:ext cx="243691" cy="344562"/>
            </a:xfrm>
            <a:custGeom>
              <a:avLst/>
              <a:gdLst/>
              <a:ahLst/>
              <a:cxnLst/>
              <a:rect l="l" t="t" r="r" b="b"/>
              <a:pathLst>
                <a:path w="7610" h="10760" extrusionOk="0">
                  <a:moveTo>
                    <a:pt x="7191" y="420"/>
                  </a:moveTo>
                  <a:lnTo>
                    <a:pt x="7191" y="3150"/>
                  </a:lnTo>
                  <a:lnTo>
                    <a:pt x="420" y="3150"/>
                  </a:lnTo>
                  <a:lnTo>
                    <a:pt x="420" y="420"/>
                  </a:lnTo>
                  <a:close/>
                  <a:moveTo>
                    <a:pt x="7191" y="3569"/>
                  </a:moveTo>
                  <a:lnTo>
                    <a:pt x="7191" y="10340"/>
                  </a:lnTo>
                  <a:lnTo>
                    <a:pt x="420" y="10340"/>
                  </a:lnTo>
                  <a:lnTo>
                    <a:pt x="420" y="3569"/>
                  </a:lnTo>
                  <a:close/>
                  <a:moveTo>
                    <a:pt x="0" y="0"/>
                  </a:moveTo>
                  <a:lnTo>
                    <a:pt x="0" y="10759"/>
                  </a:lnTo>
                  <a:lnTo>
                    <a:pt x="7610" y="10759"/>
                  </a:lnTo>
                  <a:lnTo>
                    <a:pt x="7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6438056" y="3376753"/>
              <a:ext cx="172857" cy="43166"/>
            </a:xfrm>
            <a:custGeom>
              <a:avLst/>
              <a:gdLst/>
              <a:ahLst/>
              <a:cxnLst/>
              <a:rect l="l" t="t" r="r" b="b"/>
              <a:pathLst>
                <a:path w="5398" h="1348" extrusionOk="0">
                  <a:moveTo>
                    <a:pt x="1" y="1"/>
                  </a:moveTo>
                  <a:lnTo>
                    <a:pt x="1" y="1348"/>
                  </a:lnTo>
                  <a:lnTo>
                    <a:pt x="5398" y="1348"/>
                  </a:lnTo>
                  <a:lnTo>
                    <a:pt x="5398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6553177" y="3391611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8"/>
            <p:cNvSpPr/>
            <p:nvPr/>
          </p:nvSpPr>
          <p:spPr>
            <a:xfrm>
              <a:off x="6582030" y="3391611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8"/>
            <p:cNvSpPr/>
            <p:nvPr/>
          </p:nvSpPr>
          <p:spPr>
            <a:xfrm>
              <a:off x="6524613" y="3391611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6769713" y="3506444"/>
              <a:ext cx="13481" cy="14314"/>
            </a:xfrm>
            <a:custGeom>
              <a:avLst/>
              <a:gdLst/>
              <a:ahLst/>
              <a:cxnLst/>
              <a:rect l="l" t="t" r="r" b="b"/>
              <a:pathLst>
                <a:path w="421" h="447" extrusionOk="0">
                  <a:moveTo>
                    <a:pt x="1" y="1"/>
                  </a:moveTo>
                  <a:lnTo>
                    <a:pt x="1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6769713" y="3535296"/>
              <a:ext cx="13481" cy="14314"/>
            </a:xfrm>
            <a:custGeom>
              <a:avLst/>
              <a:gdLst/>
              <a:ahLst/>
              <a:cxnLst/>
              <a:rect l="l" t="t" r="r" b="b"/>
              <a:pathLst>
                <a:path w="421" h="447" extrusionOk="0">
                  <a:moveTo>
                    <a:pt x="1" y="1"/>
                  </a:moveTo>
                  <a:lnTo>
                    <a:pt x="1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8"/>
            <p:cNvSpPr/>
            <p:nvPr/>
          </p:nvSpPr>
          <p:spPr>
            <a:xfrm>
              <a:off x="6769713" y="3563860"/>
              <a:ext cx="13481" cy="14602"/>
            </a:xfrm>
            <a:custGeom>
              <a:avLst/>
              <a:gdLst/>
              <a:ahLst/>
              <a:cxnLst/>
              <a:rect l="l" t="t" r="r" b="b"/>
              <a:pathLst>
                <a:path w="421" h="456" extrusionOk="0">
                  <a:moveTo>
                    <a:pt x="1" y="1"/>
                  </a:moveTo>
                  <a:lnTo>
                    <a:pt x="1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6690586" y="3593289"/>
              <a:ext cx="171737" cy="143173"/>
            </a:xfrm>
            <a:custGeom>
              <a:avLst/>
              <a:gdLst/>
              <a:ahLst/>
              <a:cxnLst/>
              <a:rect l="l" t="t" r="r" b="b"/>
              <a:pathLst>
                <a:path w="5363" h="4471" extrusionOk="0">
                  <a:moveTo>
                    <a:pt x="902" y="420"/>
                  </a:moveTo>
                  <a:lnTo>
                    <a:pt x="902" y="1348"/>
                  </a:lnTo>
                  <a:lnTo>
                    <a:pt x="420" y="1348"/>
                  </a:lnTo>
                  <a:lnTo>
                    <a:pt x="420" y="420"/>
                  </a:lnTo>
                  <a:close/>
                  <a:moveTo>
                    <a:pt x="1794" y="420"/>
                  </a:moveTo>
                  <a:lnTo>
                    <a:pt x="1794" y="1348"/>
                  </a:lnTo>
                  <a:lnTo>
                    <a:pt x="1321" y="1348"/>
                  </a:lnTo>
                  <a:lnTo>
                    <a:pt x="1321" y="420"/>
                  </a:lnTo>
                  <a:close/>
                  <a:moveTo>
                    <a:pt x="2695" y="420"/>
                  </a:moveTo>
                  <a:lnTo>
                    <a:pt x="2695" y="1348"/>
                  </a:lnTo>
                  <a:lnTo>
                    <a:pt x="2222" y="1348"/>
                  </a:lnTo>
                  <a:lnTo>
                    <a:pt x="2222" y="420"/>
                  </a:lnTo>
                  <a:close/>
                  <a:moveTo>
                    <a:pt x="3596" y="420"/>
                  </a:moveTo>
                  <a:lnTo>
                    <a:pt x="3596" y="1348"/>
                  </a:lnTo>
                  <a:lnTo>
                    <a:pt x="3114" y="1348"/>
                  </a:lnTo>
                  <a:lnTo>
                    <a:pt x="3114" y="420"/>
                  </a:lnTo>
                  <a:close/>
                  <a:moveTo>
                    <a:pt x="4497" y="420"/>
                  </a:moveTo>
                  <a:lnTo>
                    <a:pt x="4497" y="1348"/>
                  </a:lnTo>
                  <a:lnTo>
                    <a:pt x="4015" y="1348"/>
                  </a:lnTo>
                  <a:lnTo>
                    <a:pt x="4015" y="420"/>
                  </a:lnTo>
                  <a:close/>
                  <a:moveTo>
                    <a:pt x="1348" y="1767"/>
                  </a:moveTo>
                  <a:lnTo>
                    <a:pt x="1348" y="2695"/>
                  </a:lnTo>
                  <a:lnTo>
                    <a:pt x="866" y="2695"/>
                  </a:lnTo>
                  <a:lnTo>
                    <a:pt x="866" y="1767"/>
                  </a:lnTo>
                  <a:close/>
                  <a:moveTo>
                    <a:pt x="2249" y="1767"/>
                  </a:moveTo>
                  <a:lnTo>
                    <a:pt x="2249" y="2695"/>
                  </a:lnTo>
                  <a:lnTo>
                    <a:pt x="1767" y="2695"/>
                  </a:lnTo>
                  <a:lnTo>
                    <a:pt x="1767" y="1767"/>
                  </a:lnTo>
                  <a:close/>
                  <a:moveTo>
                    <a:pt x="3150" y="1767"/>
                  </a:moveTo>
                  <a:lnTo>
                    <a:pt x="3150" y="2695"/>
                  </a:lnTo>
                  <a:lnTo>
                    <a:pt x="2668" y="2695"/>
                  </a:lnTo>
                  <a:lnTo>
                    <a:pt x="2668" y="1767"/>
                  </a:lnTo>
                  <a:close/>
                  <a:moveTo>
                    <a:pt x="4042" y="1767"/>
                  </a:moveTo>
                  <a:lnTo>
                    <a:pt x="4042" y="2695"/>
                  </a:lnTo>
                  <a:lnTo>
                    <a:pt x="3569" y="2695"/>
                  </a:lnTo>
                  <a:lnTo>
                    <a:pt x="3569" y="1767"/>
                  </a:lnTo>
                  <a:close/>
                  <a:moveTo>
                    <a:pt x="4943" y="1767"/>
                  </a:moveTo>
                  <a:lnTo>
                    <a:pt x="4943" y="2695"/>
                  </a:lnTo>
                  <a:lnTo>
                    <a:pt x="4470" y="2695"/>
                  </a:lnTo>
                  <a:lnTo>
                    <a:pt x="4470" y="1767"/>
                  </a:lnTo>
                  <a:close/>
                  <a:moveTo>
                    <a:pt x="902" y="3114"/>
                  </a:moveTo>
                  <a:lnTo>
                    <a:pt x="902" y="4042"/>
                  </a:lnTo>
                  <a:lnTo>
                    <a:pt x="420" y="4042"/>
                  </a:lnTo>
                  <a:lnTo>
                    <a:pt x="420" y="3114"/>
                  </a:lnTo>
                  <a:close/>
                  <a:moveTo>
                    <a:pt x="1794" y="3114"/>
                  </a:moveTo>
                  <a:lnTo>
                    <a:pt x="1794" y="4042"/>
                  </a:lnTo>
                  <a:lnTo>
                    <a:pt x="1321" y="4042"/>
                  </a:lnTo>
                  <a:lnTo>
                    <a:pt x="1321" y="3114"/>
                  </a:lnTo>
                  <a:close/>
                  <a:moveTo>
                    <a:pt x="2695" y="3114"/>
                  </a:moveTo>
                  <a:lnTo>
                    <a:pt x="2695" y="4042"/>
                  </a:lnTo>
                  <a:lnTo>
                    <a:pt x="2222" y="4042"/>
                  </a:lnTo>
                  <a:lnTo>
                    <a:pt x="2222" y="3114"/>
                  </a:lnTo>
                  <a:close/>
                  <a:moveTo>
                    <a:pt x="3596" y="3114"/>
                  </a:moveTo>
                  <a:lnTo>
                    <a:pt x="3596" y="4042"/>
                  </a:lnTo>
                  <a:lnTo>
                    <a:pt x="3114" y="4042"/>
                  </a:lnTo>
                  <a:lnTo>
                    <a:pt x="3114" y="3114"/>
                  </a:lnTo>
                  <a:close/>
                  <a:moveTo>
                    <a:pt x="4497" y="3114"/>
                  </a:moveTo>
                  <a:lnTo>
                    <a:pt x="4497" y="4042"/>
                  </a:lnTo>
                  <a:lnTo>
                    <a:pt x="4015" y="4042"/>
                  </a:lnTo>
                  <a:lnTo>
                    <a:pt x="4015" y="3114"/>
                  </a:lnTo>
                  <a:close/>
                  <a:moveTo>
                    <a:pt x="1" y="1"/>
                  </a:moveTo>
                  <a:lnTo>
                    <a:pt x="1" y="1767"/>
                  </a:lnTo>
                  <a:lnTo>
                    <a:pt x="447" y="1767"/>
                  </a:lnTo>
                  <a:lnTo>
                    <a:pt x="447" y="2695"/>
                  </a:lnTo>
                  <a:lnTo>
                    <a:pt x="1" y="2695"/>
                  </a:lnTo>
                  <a:lnTo>
                    <a:pt x="1" y="4470"/>
                  </a:lnTo>
                  <a:lnTo>
                    <a:pt x="4916" y="4470"/>
                  </a:lnTo>
                  <a:lnTo>
                    <a:pt x="4916" y="3114"/>
                  </a:lnTo>
                  <a:lnTo>
                    <a:pt x="5362" y="3114"/>
                  </a:lnTo>
                  <a:lnTo>
                    <a:pt x="5362" y="1348"/>
                  </a:lnTo>
                  <a:lnTo>
                    <a:pt x="4916" y="1348"/>
                  </a:lnTo>
                  <a:lnTo>
                    <a:pt x="49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6695741" y="3362759"/>
              <a:ext cx="161714" cy="131997"/>
            </a:xfrm>
            <a:custGeom>
              <a:avLst/>
              <a:gdLst/>
              <a:ahLst/>
              <a:cxnLst/>
              <a:rect l="l" t="t" r="r" b="b"/>
              <a:pathLst>
                <a:path w="5050" h="4122" extrusionOk="0">
                  <a:moveTo>
                    <a:pt x="2079" y="429"/>
                  </a:moveTo>
                  <a:lnTo>
                    <a:pt x="1517" y="1125"/>
                  </a:lnTo>
                  <a:lnTo>
                    <a:pt x="714" y="1125"/>
                  </a:lnTo>
                  <a:lnTo>
                    <a:pt x="1276" y="429"/>
                  </a:lnTo>
                  <a:close/>
                  <a:moveTo>
                    <a:pt x="2525" y="554"/>
                  </a:moveTo>
                  <a:lnTo>
                    <a:pt x="2980" y="1125"/>
                  </a:lnTo>
                  <a:lnTo>
                    <a:pt x="2061" y="1125"/>
                  </a:lnTo>
                  <a:lnTo>
                    <a:pt x="2525" y="554"/>
                  </a:lnTo>
                  <a:close/>
                  <a:moveTo>
                    <a:pt x="3765" y="429"/>
                  </a:moveTo>
                  <a:lnTo>
                    <a:pt x="4327" y="1125"/>
                  </a:lnTo>
                  <a:lnTo>
                    <a:pt x="3524" y="1125"/>
                  </a:lnTo>
                  <a:lnTo>
                    <a:pt x="2962" y="429"/>
                  </a:lnTo>
                  <a:close/>
                  <a:moveTo>
                    <a:pt x="4291" y="1553"/>
                  </a:moveTo>
                  <a:lnTo>
                    <a:pt x="3087" y="2882"/>
                  </a:lnTo>
                  <a:lnTo>
                    <a:pt x="3087" y="2882"/>
                  </a:lnTo>
                  <a:lnTo>
                    <a:pt x="3569" y="1553"/>
                  </a:lnTo>
                  <a:close/>
                  <a:moveTo>
                    <a:pt x="1472" y="1553"/>
                  </a:moveTo>
                  <a:lnTo>
                    <a:pt x="1954" y="2882"/>
                  </a:lnTo>
                  <a:lnTo>
                    <a:pt x="750" y="1553"/>
                  </a:lnTo>
                  <a:close/>
                  <a:moveTo>
                    <a:pt x="3123" y="1553"/>
                  </a:moveTo>
                  <a:lnTo>
                    <a:pt x="2525" y="3194"/>
                  </a:lnTo>
                  <a:lnTo>
                    <a:pt x="1918" y="1553"/>
                  </a:lnTo>
                  <a:close/>
                  <a:moveTo>
                    <a:pt x="1071" y="1"/>
                  </a:moveTo>
                  <a:lnTo>
                    <a:pt x="0" y="1348"/>
                  </a:lnTo>
                  <a:lnTo>
                    <a:pt x="2525" y="4122"/>
                  </a:lnTo>
                  <a:lnTo>
                    <a:pt x="5050" y="1348"/>
                  </a:lnTo>
                  <a:lnTo>
                    <a:pt x="39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>
              <a:off x="6582030" y="3600430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>
              <a:off x="6452627" y="349245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Google Shape;596;p48"/>
          <p:cNvGrpSpPr/>
          <p:nvPr/>
        </p:nvGrpSpPr>
        <p:grpSpPr>
          <a:xfrm>
            <a:off x="7049945" y="1303882"/>
            <a:ext cx="412258" cy="459683"/>
            <a:chOff x="4859411" y="3309057"/>
            <a:chExt cx="412258" cy="459683"/>
          </a:xfrm>
        </p:grpSpPr>
        <p:sp>
          <p:nvSpPr>
            <p:cNvPr id="597" name="Google Shape;597;p48"/>
            <p:cNvSpPr/>
            <p:nvPr/>
          </p:nvSpPr>
          <p:spPr>
            <a:xfrm>
              <a:off x="4986541" y="3510447"/>
              <a:ext cx="28596" cy="2859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5115943" y="3510447"/>
              <a:ext cx="28628" cy="28596"/>
            </a:xfrm>
            <a:custGeom>
              <a:avLst/>
              <a:gdLst/>
              <a:ahLst/>
              <a:cxnLst/>
              <a:rect l="l" t="t" r="r" b="b"/>
              <a:pathLst>
                <a:path w="894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5051098" y="3510447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8"/>
            <p:cNvSpPr/>
            <p:nvPr/>
          </p:nvSpPr>
          <p:spPr>
            <a:xfrm>
              <a:off x="5051098" y="3575004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>
              <a:off x="5051098" y="3639850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8"/>
            <p:cNvSpPr/>
            <p:nvPr/>
          </p:nvSpPr>
          <p:spPr>
            <a:xfrm>
              <a:off x="4986541" y="3510447"/>
              <a:ext cx="28596" cy="28596"/>
            </a:xfrm>
            <a:custGeom>
              <a:avLst/>
              <a:gdLst/>
              <a:ahLst/>
              <a:cxnLst/>
              <a:rect l="l" t="t" r="r" b="b"/>
              <a:pathLst>
                <a:path w="893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8"/>
            <p:cNvSpPr/>
            <p:nvPr/>
          </p:nvSpPr>
          <p:spPr>
            <a:xfrm>
              <a:off x="5115943" y="3510447"/>
              <a:ext cx="28628" cy="28596"/>
            </a:xfrm>
            <a:custGeom>
              <a:avLst/>
              <a:gdLst/>
              <a:ahLst/>
              <a:cxnLst/>
              <a:rect l="l" t="t" r="r" b="b"/>
              <a:pathLst>
                <a:path w="894" h="893" extrusionOk="0">
                  <a:moveTo>
                    <a:pt x="1" y="1"/>
                  </a:moveTo>
                  <a:lnTo>
                    <a:pt x="1" y="893"/>
                  </a:lnTo>
                  <a:lnTo>
                    <a:pt x="893" y="893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8"/>
            <p:cNvSpPr/>
            <p:nvPr/>
          </p:nvSpPr>
          <p:spPr>
            <a:xfrm>
              <a:off x="5051098" y="3510447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5051098" y="3575004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5051098" y="3639850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1" y="1"/>
                  </a:moveTo>
                  <a:lnTo>
                    <a:pt x="1" y="893"/>
                  </a:lnTo>
                  <a:lnTo>
                    <a:pt x="902" y="893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>
              <a:off x="5051098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902" y="1348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5144540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5144540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5144540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5144540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520224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520224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>
              <a:off x="520224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520224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0" y="1"/>
                  </a:moveTo>
                  <a:lnTo>
                    <a:pt x="0" y="902"/>
                  </a:lnTo>
                  <a:lnTo>
                    <a:pt x="901" y="902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>
              <a:off x="5173392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901" y="1348"/>
                  </a:lnTo>
                  <a:lnTo>
                    <a:pt x="901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489998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4899984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489998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4899984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4957688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4957688" y="3603856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4957688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4957688" y="3661273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1" y="1"/>
                  </a:moveTo>
                  <a:lnTo>
                    <a:pt x="1" y="902"/>
                  </a:lnTo>
                  <a:lnTo>
                    <a:pt x="902" y="902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4928836" y="3718977"/>
              <a:ext cx="28884" cy="43198"/>
            </a:xfrm>
            <a:custGeom>
              <a:avLst/>
              <a:gdLst/>
              <a:ahLst/>
              <a:cxnLst/>
              <a:rect l="l" t="t" r="r" b="b"/>
              <a:pathLst>
                <a:path w="902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902" y="1348"/>
                  </a:lnTo>
                  <a:lnTo>
                    <a:pt x="902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4864567" y="3388473"/>
              <a:ext cx="401978" cy="380267"/>
            </a:xfrm>
            <a:custGeom>
              <a:avLst/>
              <a:gdLst/>
              <a:ahLst/>
              <a:cxnLst/>
              <a:rect l="l" t="t" r="r" b="b"/>
              <a:pathLst>
                <a:path w="12553" h="11875" extrusionOk="0">
                  <a:moveTo>
                    <a:pt x="5603" y="420"/>
                  </a:moveTo>
                  <a:cubicBezTo>
                    <a:pt x="5862" y="420"/>
                    <a:pt x="6067" y="634"/>
                    <a:pt x="6067" y="884"/>
                  </a:cubicBezTo>
                  <a:lnTo>
                    <a:pt x="6067" y="1124"/>
                  </a:lnTo>
                  <a:lnTo>
                    <a:pt x="5157" y="1124"/>
                  </a:lnTo>
                  <a:cubicBezTo>
                    <a:pt x="4898" y="1124"/>
                    <a:pt x="4693" y="919"/>
                    <a:pt x="4693" y="661"/>
                  </a:cubicBezTo>
                  <a:lnTo>
                    <a:pt x="4693" y="420"/>
                  </a:lnTo>
                  <a:close/>
                  <a:moveTo>
                    <a:pt x="7860" y="420"/>
                  </a:moveTo>
                  <a:lnTo>
                    <a:pt x="7860" y="661"/>
                  </a:lnTo>
                  <a:cubicBezTo>
                    <a:pt x="7860" y="919"/>
                    <a:pt x="7655" y="1124"/>
                    <a:pt x="7396" y="1124"/>
                  </a:cubicBezTo>
                  <a:lnTo>
                    <a:pt x="6486" y="1124"/>
                  </a:lnTo>
                  <a:lnTo>
                    <a:pt x="6486" y="884"/>
                  </a:lnTo>
                  <a:cubicBezTo>
                    <a:pt x="6486" y="634"/>
                    <a:pt x="6691" y="420"/>
                    <a:pt x="6950" y="420"/>
                  </a:cubicBezTo>
                  <a:close/>
                  <a:moveTo>
                    <a:pt x="4497" y="6040"/>
                  </a:moveTo>
                  <a:lnTo>
                    <a:pt x="4497" y="11455"/>
                  </a:lnTo>
                  <a:lnTo>
                    <a:pt x="420" y="11455"/>
                  </a:lnTo>
                  <a:lnTo>
                    <a:pt x="420" y="6040"/>
                  </a:lnTo>
                  <a:close/>
                  <a:moveTo>
                    <a:pt x="9662" y="2891"/>
                  </a:moveTo>
                  <a:lnTo>
                    <a:pt x="9662" y="5621"/>
                  </a:lnTo>
                  <a:lnTo>
                    <a:pt x="7637" y="5621"/>
                  </a:lnTo>
                  <a:lnTo>
                    <a:pt x="7637" y="11455"/>
                  </a:lnTo>
                  <a:lnTo>
                    <a:pt x="4916" y="11455"/>
                  </a:lnTo>
                  <a:lnTo>
                    <a:pt x="4916" y="5621"/>
                  </a:lnTo>
                  <a:lnTo>
                    <a:pt x="2891" y="5621"/>
                  </a:lnTo>
                  <a:lnTo>
                    <a:pt x="2891" y="2891"/>
                  </a:lnTo>
                  <a:close/>
                  <a:moveTo>
                    <a:pt x="12133" y="6040"/>
                  </a:moveTo>
                  <a:lnTo>
                    <a:pt x="12133" y="11455"/>
                  </a:lnTo>
                  <a:lnTo>
                    <a:pt x="8056" y="11455"/>
                  </a:lnTo>
                  <a:lnTo>
                    <a:pt x="8056" y="6040"/>
                  </a:lnTo>
                  <a:close/>
                  <a:moveTo>
                    <a:pt x="4274" y="0"/>
                  </a:moveTo>
                  <a:lnTo>
                    <a:pt x="4274" y="661"/>
                  </a:lnTo>
                  <a:cubicBezTo>
                    <a:pt x="4274" y="1151"/>
                    <a:pt x="4666" y="1544"/>
                    <a:pt x="5157" y="1544"/>
                  </a:cubicBezTo>
                  <a:lnTo>
                    <a:pt x="6067" y="1544"/>
                  </a:lnTo>
                  <a:lnTo>
                    <a:pt x="6067" y="2472"/>
                  </a:lnTo>
                  <a:lnTo>
                    <a:pt x="2472" y="2472"/>
                  </a:lnTo>
                  <a:lnTo>
                    <a:pt x="2472" y="5621"/>
                  </a:lnTo>
                  <a:lnTo>
                    <a:pt x="0" y="5621"/>
                  </a:lnTo>
                  <a:lnTo>
                    <a:pt x="0" y="11874"/>
                  </a:lnTo>
                  <a:lnTo>
                    <a:pt x="12552" y="11874"/>
                  </a:lnTo>
                  <a:lnTo>
                    <a:pt x="12552" y="5621"/>
                  </a:lnTo>
                  <a:lnTo>
                    <a:pt x="10081" y="5621"/>
                  </a:lnTo>
                  <a:lnTo>
                    <a:pt x="10081" y="2472"/>
                  </a:lnTo>
                  <a:lnTo>
                    <a:pt x="6486" y="2472"/>
                  </a:lnTo>
                  <a:lnTo>
                    <a:pt x="6486" y="1544"/>
                  </a:lnTo>
                  <a:lnTo>
                    <a:pt x="7396" y="1544"/>
                  </a:lnTo>
                  <a:cubicBezTo>
                    <a:pt x="7887" y="1544"/>
                    <a:pt x="8288" y="1151"/>
                    <a:pt x="8288" y="661"/>
                  </a:cubicBezTo>
                  <a:lnTo>
                    <a:pt x="8288" y="0"/>
                  </a:lnTo>
                  <a:lnTo>
                    <a:pt x="6950" y="0"/>
                  </a:lnTo>
                  <a:cubicBezTo>
                    <a:pt x="6682" y="0"/>
                    <a:pt x="6441" y="125"/>
                    <a:pt x="6281" y="313"/>
                  </a:cubicBezTo>
                  <a:cubicBezTo>
                    <a:pt x="6111" y="125"/>
                    <a:pt x="5870" y="0"/>
                    <a:pt x="56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4892843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4979111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56" y="420"/>
                  </a:lnTo>
                  <a:lnTo>
                    <a:pt x="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5137399" y="3712124"/>
              <a:ext cx="14570" cy="13481"/>
            </a:xfrm>
            <a:custGeom>
              <a:avLst/>
              <a:gdLst/>
              <a:ahLst/>
              <a:cxnLst/>
              <a:rect l="l" t="t" r="r" b="b"/>
              <a:pathLst>
                <a:path w="455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5223667" y="3712124"/>
              <a:ext cx="14602" cy="13481"/>
            </a:xfrm>
            <a:custGeom>
              <a:avLst/>
              <a:gdLst/>
              <a:ahLst/>
              <a:cxnLst/>
              <a:rect l="l" t="t" r="r" b="b"/>
              <a:pathLst>
                <a:path w="456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55" y="42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4886278" y="3539011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0" y="1"/>
                  </a:moveTo>
                  <a:lnTo>
                    <a:pt x="0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4886278" y="3510447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5043957" y="3309057"/>
              <a:ext cx="43166" cy="71730"/>
            </a:xfrm>
            <a:custGeom>
              <a:avLst/>
              <a:gdLst/>
              <a:ahLst/>
              <a:cxnLst/>
              <a:rect l="l" t="t" r="r" b="b"/>
              <a:pathLst>
                <a:path w="1348" h="2240" extrusionOk="0">
                  <a:moveTo>
                    <a:pt x="465" y="0"/>
                  </a:moveTo>
                  <a:lnTo>
                    <a:pt x="465" y="232"/>
                  </a:lnTo>
                  <a:lnTo>
                    <a:pt x="19" y="232"/>
                  </a:lnTo>
                  <a:lnTo>
                    <a:pt x="19" y="1330"/>
                  </a:lnTo>
                  <a:lnTo>
                    <a:pt x="911" y="1330"/>
                  </a:lnTo>
                  <a:lnTo>
                    <a:pt x="911" y="1579"/>
                  </a:lnTo>
                  <a:lnTo>
                    <a:pt x="1" y="1579"/>
                  </a:lnTo>
                  <a:lnTo>
                    <a:pt x="1" y="2008"/>
                  </a:lnTo>
                  <a:lnTo>
                    <a:pt x="465" y="2008"/>
                  </a:lnTo>
                  <a:lnTo>
                    <a:pt x="465" y="2240"/>
                  </a:lnTo>
                  <a:lnTo>
                    <a:pt x="884" y="2240"/>
                  </a:lnTo>
                  <a:lnTo>
                    <a:pt x="884" y="2008"/>
                  </a:lnTo>
                  <a:lnTo>
                    <a:pt x="1339" y="2008"/>
                  </a:lnTo>
                  <a:lnTo>
                    <a:pt x="1339" y="910"/>
                  </a:lnTo>
                  <a:lnTo>
                    <a:pt x="438" y="910"/>
                  </a:lnTo>
                  <a:lnTo>
                    <a:pt x="438" y="661"/>
                  </a:lnTo>
                  <a:lnTo>
                    <a:pt x="1348" y="661"/>
                  </a:lnTo>
                  <a:lnTo>
                    <a:pt x="1348" y="232"/>
                  </a:lnTo>
                  <a:lnTo>
                    <a:pt x="884" y="232"/>
                  </a:lnTo>
                  <a:lnTo>
                    <a:pt x="8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4859411" y="3407334"/>
              <a:ext cx="67183" cy="88574"/>
            </a:xfrm>
            <a:custGeom>
              <a:avLst/>
              <a:gdLst/>
              <a:ahLst/>
              <a:cxnLst/>
              <a:rect l="l" t="t" r="r" b="b"/>
              <a:pathLst>
                <a:path w="2098" h="2766" extrusionOk="0">
                  <a:moveTo>
                    <a:pt x="1045" y="0"/>
                  </a:moveTo>
                  <a:lnTo>
                    <a:pt x="1" y="1044"/>
                  </a:lnTo>
                  <a:lnTo>
                    <a:pt x="295" y="1347"/>
                  </a:lnTo>
                  <a:lnTo>
                    <a:pt x="839" y="803"/>
                  </a:lnTo>
                  <a:lnTo>
                    <a:pt x="839" y="2766"/>
                  </a:lnTo>
                  <a:lnTo>
                    <a:pt x="1259" y="2766"/>
                  </a:lnTo>
                  <a:lnTo>
                    <a:pt x="1259" y="803"/>
                  </a:lnTo>
                  <a:lnTo>
                    <a:pt x="1794" y="1347"/>
                  </a:lnTo>
                  <a:lnTo>
                    <a:pt x="2097" y="1044"/>
                  </a:lnTo>
                  <a:lnTo>
                    <a:pt x="10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5204518" y="3400193"/>
              <a:ext cx="67151" cy="88574"/>
            </a:xfrm>
            <a:custGeom>
              <a:avLst/>
              <a:gdLst/>
              <a:ahLst/>
              <a:cxnLst/>
              <a:rect l="l" t="t" r="r" b="b"/>
              <a:pathLst>
                <a:path w="2097" h="2766" extrusionOk="0">
                  <a:moveTo>
                    <a:pt x="1053" y="0"/>
                  </a:moveTo>
                  <a:lnTo>
                    <a:pt x="0" y="1044"/>
                  </a:lnTo>
                  <a:lnTo>
                    <a:pt x="304" y="1338"/>
                  </a:lnTo>
                  <a:lnTo>
                    <a:pt x="839" y="803"/>
                  </a:lnTo>
                  <a:lnTo>
                    <a:pt x="839" y="2766"/>
                  </a:lnTo>
                  <a:lnTo>
                    <a:pt x="1258" y="2766"/>
                  </a:lnTo>
                  <a:lnTo>
                    <a:pt x="1258" y="803"/>
                  </a:lnTo>
                  <a:lnTo>
                    <a:pt x="1803" y="1338"/>
                  </a:lnTo>
                  <a:lnTo>
                    <a:pt x="2097" y="1044"/>
                  </a:lnTo>
                  <a:lnTo>
                    <a:pt x="10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>
              <a:off x="5231385" y="3539011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0" y="1"/>
                  </a:moveTo>
                  <a:lnTo>
                    <a:pt x="0" y="456"/>
                  </a:lnTo>
                  <a:lnTo>
                    <a:pt x="419" y="456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>
              <a:off x="5231385" y="3510447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48"/>
          <p:cNvGrpSpPr/>
          <p:nvPr/>
        </p:nvGrpSpPr>
        <p:grpSpPr>
          <a:xfrm>
            <a:off x="1658032" y="3068224"/>
            <a:ext cx="459971" cy="419687"/>
            <a:chOff x="4052668" y="2375762"/>
            <a:chExt cx="459971" cy="419687"/>
          </a:xfrm>
        </p:grpSpPr>
        <p:sp>
          <p:nvSpPr>
            <p:cNvPr id="639" name="Google Shape;639;p48"/>
            <p:cNvSpPr/>
            <p:nvPr/>
          </p:nvSpPr>
          <p:spPr>
            <a:xfrm>
              <a:off x="4052668" y="2479450"/>
              <a:ext cx="459971" cy="229441"/>
            </a:xfrm>
            <a:custGeom>
              <a:avLst/>
              <a:gdLst/>
              <a:ahLst/>
              <a:cxnLst/>
              <a:rect l="l" t="t" r="r" b="b"/>
              <a:pathLst>
                <a:path w="14364" h="7165" extrusionOk="0">
                  <a:moveTo>
                    <a:pt x="13944" y="420"/>
                  </a:moveTo>
                  <a:lnTo>
                    <a:pt x="13944" y="6745"/>
                  </a:lnTo>
                  <a:lnTo>
                    <a:pt x="429" y="6745"/>
                  </a:lnTo>
                  <a:lnTo>
                    <a:pt x="429" y="420"/>
                  </a:lnTo>
                  <a:close/>
                  <a:moveTo>
                    <a:pt x="1" y="1"/>
                  </a:moveTo>
                  <a:lnTo>
                    <a:pt x="1" y="7164"/>
                  </a:lnTo>
                  <a:lnTo>
                    <a:pt x="14364" y="7164"/>
                  </a:lnTo>
                  <a:lnTo>
                    <a:pt x="143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4095514" y="2666590"/>
              <a:ext cx="122326" cy="13449"/>
            </a:xfrm>
            <a:custGeom>
              <a:avLst/>
              <a:gdLst/>
              <a:ahLst/>
              <a:cxnLst/>
              <a:rect l="l" t="t" r="r" b="b"/>
              <a:pathLst>
                <a:path w="3820" h="420" extrusionOk="0">
                  <a:moveTo>
                    <a:pt x="1" y="0"/>
                  </a:moveTo>
                  <a:lnTo>
                    <a:pt x="1" y="419"/>
                  </a:lnTo>
                  <a:lnTo>
                    <a:pt x="3819" y="419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4354641" y="2508303"/>
              <a:ext cx="122582" cy="13481"/>
            </a:xfrm>
            <a:custGeom>
              <a:avLst/>
              <a:gdLst/>
              <a:ahLst/>
              <a:cxnLst/>
              <a:rect l="l" t="t" r="r" b="b"/>
              <a:pathLst>
                <a:path w="3828" h="421" extrusionOk="0">
                  <a:moveTo>
                    <a:pt x="0" y="1"/>
                  </a:moveTo>
                  <a:lnTo>
                    <a:pt x="0" y="420"/>
                  </a:lnTo>
                  <a:lnTo>
                    <a:pt x="3827" y="420"/>
                  </a:lnTo>
                  <a:lnTo>
                    <a:pt x="38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4124399" y="2508303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>
              <a:off x="4153251" y="2508303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>
              <a:off x="4095514" y="2508303"/>
              <a:ext cx="14346" cy="13481"/>
            </a:xfrm>
            <a:custGeom>
              <a:avLst/>
              <a:gdLst/>
              <a:ahLst/>
              <a:cxnLst/>
              <a:rect l="l" t="t" r="r" b="b"/>
              <a:pathLst>
                <a:path w="448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4397775" y="2666590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55" y="419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4426627" y="2666590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55" y="419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8"/>
            <p:cNvSpPr/>
            <p:nvPr/>
          </p:nvSpPr>
          <p:spPr>
            <a:xfrm>
              <a:off x="4455479" y="2666590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>
              <a:off x="4210667" y="2522296"/>
              <a:ext cx="144005" cy="144037"/>
            </a:xfrm>
            <a:custGeom>
              <a:avLst/>
              <a:gdLst/>
              <a:ahLst/>
              <a:cxnLst/>
              <a:rect l="l" t="t" r="r" b="b"/>
              <a:pathLst>
                <a:path w="4497" h="4498" extrusionOk="0">
                  <a:moveTo>
                    <a:pt x="2248" y="1"/>
                  </a:moveTo>
                  <a:cubicBezTo>
                    <a:pt x="1008" y="1"/>
                    <a:pt x="0" y="1000"/>
                    <a:pt x="0" y="2249"/>
                  </a:cubicBezTo>
                  <a:cubicBezTo>
                    <a:pt x="0" y="3489"/>
                    <a:pt x="1008" y="4497"/>
                    <a:pt x="2248" y="4497"/>
                  </a:cubicBezTo>
                  <a:cubicBezTo>
                    <a:pt x="3488" y="4497"/>
                    <a:pt x="4496" y="3489"/>
                    <a:pt x="4496" y="2249"/>
                  </a:cubicBezTo>
                  <a:cubicBezTo>
                    <a:pt x="4496" y="1000"/>
                    <a:pt x="3488" y="1"/>
                    <a:pt x="2248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4153251" y="2579745"/>
              <a:ext cx="28596" cy="28884"/>
            </a:xfrm>
            <a:custGeom>
              <a:avLst/>
              <a:gdLst/>
              <a:ahLst/>
              <a:cxnLst/>
              <a:rect l="l" t="t" r="r" b="b"/>
              <a:pathLst>
                <a:path w="893" h="902" extrusionOk="0">
                  <a:moveTo>
                    <a:pt x="446" y="0"/>
                  </a:moveTo>
                  <a:cubicBezTo>
                    <a:pt x="196" y="0"/>
                    <a:pt x="0" y="205"/>
                    <a:pt x="0" y="455"/>
                  </a:cubicBezTo>
                  <a:cubicBezTo>
                    <a:pt x="0" y="696"/>
                    <a:pt x="196" y="901"/>
                    <a:pt x="446" y="901"/>
                  </a:cubicBezTo>
                  <a:cubicBezTo>
                    <a:pt x="696" y="901"/>
                    <a:pt x="892" y="696"/>
                    <a:pt x="892" y="455"/>
                  </a:cubicBezTo>
                  <a:cubicBezTo>
                    <a:pt x="892" y="205"/>
                    <a:pt x="696" y="0"/>
                    <a:pt x="446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4383493" y="2579745"/>
              <a:ext cx="28884" cy="28884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446" y="0"/>
                  </a:moveTo>
                  <a:cubicBezTo>
                    <a:pt x="206" y="0"/>
                    <a:pt x="0" y="205"/>
                    <a:pt x="0" y="455"/>
                  </a:cubicBezTo>
                  <a:cubicBezTo>
                    <a:pt x="0" y="696"/>
                    <a:pt x="206" y="901"/>
                    <a:pt x="446" y="901"/>
                  </a:cubicBezTo>
                  <a:cubicBezTo>
                    <a:pt x="696" y="901"/>
                    <a:pt x="901" y="696"/>
                    <a:pt x="901" y="455"/>
                  </a:cubicBezTo>
                  <a:cubicBezTo>
                    <a:pt x="901" y="205"/>
                    <a:pt x="696" y="0"/>
                    <a:pt x="446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4253802" y="2550893"/>
              <a:ext cx="57737" cy="86589"/>
            </a:xfrm>
            <a:custGeom>
              <a:avLst/>
              <a:gdLst/>
              <a:ahLst/>
              <a:cxnLst/>
              <a:rect l="l" t="t" r="r" b="b"/>
              <a:pathLst>
                <a:path w="1803" h="2704" extrusionOk="0">
                  <a:moveTo>
                    <a:pt x="696" y="0"/>
                  </a:moveTo>
                  <a:lnTo>
                    <a:pt x="696" y="241"/>
                  </a:lnTo>
                  <a:lnTo>
                    <a:pt x="18" y="241"/>
                  </a:lnTo>
                  <a:lnTo>
                    <a:pt x="18" y="1561"/>
                  </a:lnTo>
                  <a:lnTo>
                    <a:pt x="1365" y="1561"/>
                  </a:lnTo>
                  <a:lnTo>
                    <a:pt x="1365" y="2043"/>
                  </a:lnTo>
                  <a:lnTo>
                    <a:pt x="0" y="2043"/>
                  </a:lnTo>
                  <a:lnTo>
                    <a:pt x="0" y="2462"/>
                  </a:lnTo>
                  <a:lnTo>
                    <a:pt x="696" y="2462"/>
                  </a:lnTo>
                  <a:lnTo>
                    <a:pt x="696" y="2703"/>
                  </a:lnTo>
                  <a:lnTo>
                    <a:pt x="1115" y="2703"/>
                  </a:lnTo>
                  <a:lnTo>
                    <a:pt x="1115" y="2462"/>
                  </a:lnTo>
                  <a:lnTo>
                    <a:pt x="1793" y="2462"/>
                  </a:lnTo>
                  <a:lnTo>
                    <a:pt x="1793" y="1142"/>
                  </a:lnTo>
                  <a:lnTo>
                    <a:pt x="437" y="1142"/>
                  </a:lnTo>
                  <a:lnTo>
                    <a:pt x="437" y="660"/>
                  </a:lnTo>
                  <a:lnTo>
                    <a:pt x="1802" y="660"/>
                  </a:lnTo>
                  <a:lnTo>
                    <a:pt x="1802" y="241"/>
                  </a:lnTo>
                  <a:lnTo>
                    <a:pt x="1115" y="241"/>
                  </a:lnTo>
                  <a:lnTo>
                    <a:pt x="1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4206088" y="2375762"/>
              <a:ext cx="67151" cy="88862"/>
            </a:xfrm>
            <a:custGeom>
              <a:avLst/>
              <a:gdLst/>
              <a:ahLst/>
              <a:cxnLst/>
              <a:rect l="l" t="t" r="r" b="b"/>
              <a:pathLst>
                <a:path w="2097" h="2775" extrusionOk="0">
                  <a:moveTo>
                    <a:pt x="1044" y="0"/>
                  </a:moveTo>
                  <a:lnTo>
                    <a:pt x="0" y="1053"/>
                  </a:lnTo>
                  <a:lnTo>
                    <a:pt x="295" y="1348"/>
                  </a:lnTo>
                  <a:lnTo>
                    <a:pt x="830" y="812"/>
                  </a:lnTo>
                  <a:lnTo>
                    <a:pt x="830" y="2775"/>
                  </a:lnTo>
                  <a:lnTo>
                    <a:pt x="1258" y="2775"/>
                  </a:lnTo>
                  <a:lnTo>
                    <a:pt x="1258" y="812"/>
                  </a:lnTo>
                  <a:lnTo>
                    <a:pt x="1794" y="1348"/>
                  </a:lnTo>
                  <a:lnTo>
                    <a:pt x="2097" y="1053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292357" y="2375762"/>
              <a:ext cx="67183" cy="88862"/>
            </a:xfrm>
            <a:custGeom>
              <a:avLst/>
              <a:gdLst/>
              <a:ahLst/>
              <a:cxnLst/>
              <a:rect l="l" t="t" r="r" b="b"/>
              <a:pathLst>
                <a:path w="2098" h="2775" extrusionOk="0">
                  <a:moveTo>
                    <a:pt x="1044" y="0"/>
                  </a:moveTo>
                  <a:lnTo>
                    <a:pt x="1" y="1053"/>
                  </a:lnTo>
                  <a:lnTo>
                    <a:pt x="295" y="1348"/>
                  </a:lnTo>
                  <a:lnTo>
                    <a:pt x="839" y="812"/>
                  </a:lnTo>
                  <a:lnTo>
                    <a:pt x="839" y="2775"/>
                  </a:lnTo>
                  <a:lnTo>
                    <a:pt x="1258" y="2775"/>
                  </a:lnTo>
                  <a:lnTo>
                    <a:pt x="1258" y="812"/>
                  </a:lnTo>
                  <a:lnTo>
                    <a:pt x="1803" y="1348"/>
                  </a:lnTo>
                  <a:lnTo>
                    <a:pt x="2097" y="1053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4299498" y="2721412"/>
              <a:ext cx="105738" cy="74036"/>
            </a:xfrm>
            <a:custGeom>
              <a:avLst/>
              <a:gdLst/>
              <a:ahLst/>
              <a:cxnLst/>
              <a:rect l="l" t="t" r="r" b="b"/>
              <a:pathLst>
                <a:path w="3302" h="2312" extrusionOk="0">
                  <a:moveTo>
                    <a:pt x="1053" y="1"/>
                  </a:moveTo>
                  <a:lnTo>
                    <a:pt x="1" y="1045"/>
                  </a:lnTo>
                  <a:lnTo>
                    <a:pt x="304" y="1348"/>
                  </a:lnTo>
                  <a:lnTo>
                    <a:pt x="839" y="804"/>
                  </a:lnTo>
                  <a:lnTo>
                    <a:pt x="839" y="2311"/>
                  </a:lnTo>
                  <a:lnTo>
                    <a:pt x="3301" y="2311"/>
                  </a:lnTo>
                  <a:lnTo>
                    <a:pt x="3301" y="1883"/>
                  </a:lnTo>
                  <a:lnTo>
                    <a:pt x="1258" y="1883"/>
                  </a:lnTo>
                  <a:lnTo>
                    <a:pt x="1258" y="804"/>
                  </a:lnTo>
                  <a:lnTo>
                    <a:pt x="1803" y="1348"/>
                  </a:lnTo>
                  <a:lnTo>
                    <a:pt x="2097" y="1045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419486" y="2781711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0" y="0"/>
                  </a:moveTo>
                  <a:lnTo>
                    <a:pt x="0" y="428"/>
                  </a:lnTo>
                  <a:lnTo>
                    <a:pt x="446" y="428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160392" y="2721412"/>
              <a:ext cx="105418" cy="74036"/>
            </a:xfrm>
            <a:custGeom>
              <a:avLst/>
              <a:gdLst/>
              <a:ahLst/>
              <a:cxnLst/>
              <a:rect l="l" t="t" r="r" b="b"/>
              <a:pathLst>
                <a:path w="3292" h="2312" extrusionOk="0">
                  <a:moveTo>
                    <a:pt x="2248" y="1"/>
                  </a:moveTo>
                  <a:lnTo>
                    <a:pt x="1195" y="1045"/>
                  </a:lnTo>
                  <a:lnTo>
                    <a:pt x="1499" y="1348"/>
                  </a:lnTo>
                  <a:lnTo>
                    <a:pt x="2034" y="804"/>
                  </a:lnTo>
                  <a:lnTo>
                    <a:pt x="2034" y="1883"/>
                  </a:lnTo>
                  <a:lnTo>
                    <a:pt x="0" y="1883"/>
                  </a:lnTo>
                  <a:lnTo>
                    <a:pt x="0" y="2311"/>
                  </a:lnTo>
                  <a:lnTo>
                    <a:pt x="2462" y="2311"/>
                  </a:lnTo>
                  <a:lnTo>
                    <a:pt x="2462" y="804"/>
                  </a:lnTo>
                  <a:lnTo>
                    <a:pt x="2998" y="1348"/>
                  </a:lnTo>
                  <a:lnTo>
                    <a:pt x="3292" y="1045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131540" y="2781711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0" y="0"/>
                  </a:moveTo>
                  <a:lnTo>
                    <a:pt x="0" y="428"/>
                  </a:lnTo>
                  <a:lnTo>
                    <a:pt x="446" y="428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" name="Google Shape;658;p48"/>
          <p:cNvGrpSpPr/>
          <p:nvPr/>
        </p:nvGrpSpPr>
        <p:grpSpPr>
          <a:xfrm>
            <a:off x="1658032" y="1365029"/>
            <a:ext cx="459971" cy="337389"/>
            <a:chOff x="2486320" y="2417199"/>
            <a:chExt cx="459971" cy="337389"/>
          </a:xfrm>
        </p:grpSpPr>
        <p:sp>
          <p:nvSpPr>
            <p:cNvPr id="659" name="Google Shape;659;p48"/>
            <p:cNvSpPr/>
            <p:nvPr/>
          </p:nvSpPr>
          <p:spPr>
            <a:xfrm>
              <a:off x="2781151" y="2712286"/>
              <a:ext cx="122294" cy="13449"/>
            </a:xfrm>
            <a:custGeom>
              <a:avLst/>
              <a:gdLst/>
              <a:ahLst/>
              <a:cxnLst/>
              <a:rect l="l" t="t" r="r" b="b"/>
              <a:pathLst>
                <a:path w="3819" h="420" extrusionOk="0">
                  <a:moveTo>
                    <a:pt x="0" y="0"/>
                  </a:moveTo>
                  <a:lnTo>
                    <a:pt x="0" y="420"/>
                  </a:lnTo>
                  <a:lnTo>
                    <a:pt x="3818" y="420"/>
                  </a:lnTo>
                  <a:lnTo>
                    <a:pt x="38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2817144" y="2625441"/>
              <a:ext cx="28596" cy="28884"/>
            </a:xfrm>
            <a:custGeom>
              <a:avLst/>
              <a:gdLst/>
              <a:ahLst/>
              <a:cxnLst/>
              <a:rect l="l" t="t" r="r" b="b"/>
              <a:pathLst>
                <a:path w="893" h="902" extrusionOk="0">
                  <a:moveTo>
                    <a:pt x="446" y="0"/>
                  </a:moveTo>
                  <a:cubicBezTo>
                    <a:pt x="197" y="0"/>
                    <a:pt x="0" y="206"/>
                    <a:pt x="0" y="455"/>
                  </a:cubicBezTo>
                  <a:cubicBezTo>
                    <a:pt x="0" y="696"/>
                    <a:pt x="197" y="901"/>
                    <a:pt x="446" y="901"/>
                  </a:cubicBezTo>
                  <a:cubicBezTo>
                    <a:pt x="696" y="901"/>
                    <a:pt x="892" y="696"/>
                    <a:pt x="892" y="455"/>
                  </a:cubicBezTo>
                  <a:cubicBezTo>
                    <a:pt x="892" y="206"/>
                    <a:pt x="696" y="0"/>
                    <a:pt x="446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2529166" y="2654870"/>
              <a:ext cx="122326" cy="13449"/>
            </a:xfrm>
            <a:custGeom>
              <a:avLst/>
              <a:gdLst/>
              <a:ahLst/>
              <a:cxnLst/>
              <a:rect l="l" t="t" r="r" b="b"/>
              <a:pathLst>
                <a:path w="3820" h="420" extrusionOk="0">
                  <a:moveTo>
                    <a:pt x="1" y="0"/>
                  </a:moveTo>
                  <a:lnTo>
                    <a:pt x="1" y="420"/>
                  </a:lnTo>
                  <a:lnTo>
                    <a:pt x="3819" y="420"/>
                  </a:lnTo>
                  <a:lnTo>
                    <a:pt x="38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2557730" y="2496326"/>
              <a:ext cx="14602" cy="13449"/>
            </a:xfrm>
            <a:custGeom>
              <a:avLst/>
              <a:gdLst/>
              <a:ahLst/>
              <a:cxnLst/>
              <a:rect l="l" t="t" r="r" b="b"/>
              <a:pathLst>
                <a:path w="456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56" y="419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2586614" y="2496326"/>
              <a:ext cx="14570" cy="13449"/>
            </a:xfrm>
            <a:custGeom>
              <a:avLst/>
              <a:gdLst/>
              <a:ahLst/>
              <a:cxnLst/>
              <a:rect l="l" t="t" r="r" b="b"/>
              <a:pathLst>
                <a:path w="455" h="420" extrusionOk="0">
                  <a:moveTo>
                    <a:pt x="0" y="0"/>
                  </a:moveTo>
                  <a:lnTo>
                    <a:pt x="0" y="419"/>
                  </a:lnTo>
                  <a:lnTo>
                    <a:pt x="455" y="419"/>
                  </a:lnTo>
                  <a:lnTo>
                    <a:pt x="4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2529166" y="2496326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1" y="0"/>
                  </a:moveTo>
                  <a:lnTo>
                    <a:pt x="1" y="419"/>
                  </a:lnTo>
                  <a:lnTo>
                    <a:pt x="447" y="419"/>
                  </a:lnTo>
                  <a:lnTo>
                    <a:pt x="4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2644319" y="2510320"/>
              <a:ext cx="72019" cy="144005"/>
            </a:xfrm>
            <a:custGeom>
              <a:avLst/>
              <a:gdLst/>
              <a:ahLst/>
              <a:cxnLst/>
              <a:rect l="l" t="t" r="r" b="b"/>
              <a:pathLst>
                <a:path w="2249" h="4497" extrusionOk="0">
                  <a:moveTo>
                    <a:pt x="2248" y="0"/>
                  </a:moveTo>
                  <a:cubicBezTo>
                    <a:pt x="1008" y="0"/>
                    <a:pt x="0" y="1008"/>
                    <a:pt x="0" y="2248"/>
                  </a:cubicBezTo>
                  <a:cubicBezTo>
                    <a:pt x="0" y="3488"/>
                    <a:pt x="1008" y="4496"/>
                    <a:pt x="2248" y="4496"/>
                  </a:cubicBezTo>
                  <a:lnTo>
                    <a:pt x="2248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2586614" y="2568025"/>
              <a:ext cx="28884" cy="28596"/>
            </a:xfrm>
            <a:custGeom>
              <a:avLst/>
              <a:gdLst/>
              <a:ahLst/>
              <a:cxnLst/>
              <a:rect l="l" t="t" r="r" b="b"/>
              <a:pathLst>
                <a:path w="902" h="893" extrusionOk="0">
                  <a:moveTo>
                    <a:pt x="455" y="0"/>
                  </a:moveTo>
                  <a:cubicBezTo>
                    <a:pt x="205" y="0"/>
                    <a:pt x="0" y="197"/>
                    <a:pt x="0" y="446"/>
                  </a:cubicBezTo>
                  <a:cubicBezTo>
                    <a:pt x="0" y="696"/>
                    <a:pt x="205" y="892"/>
                    <a:pt x="455" y="892"/>
                  </a:cubicBezTo>
                  <a:cubicBezTo>
                    <a:pt x="696" y="892"/>
                    <a:pt x="901" y="696"/>
                    <a:pt x="901" y="446"/>
                  </a:cubicBezTo>
                  <a:cubicBezTo>
                    <a:pt x="901" y="197"/>
                    <a:pt x="696" y="0"/>
                    <a:pt x="455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2486320" y="2417199"/>
              <a:ext cx="459971" cy="337389"/>
            </a:xfrm>
            <a:custGeom>
              <a:avLst/>
              <a:gdLst/>
              <a:ahLst/>
              <a:cxnLst/>
              <a:rect l="l" t="t" r="r" b="b"/>
              <a:pathLst>
                <a:path w="14364" h="10536" extrusionOk="0">
                  <a:moveTo>
                    <a:pt x="12811" y="419"/>
                  </a:moveTo>
                  <a:lnTo>
                    <a:pt x="12811" y="3925"/>
                  </a:lnTo>
                  <a:lnTo>
                    <a:pt x="10777" y="5353"/>
                  </a:lnTo>
                  <a:lnTo>
                    <a:pt x="8743" y="3925"/>
                  </a:lnTo>
                  <a:lnTo>
                    <a:pt x="8743" y="419"/>
                  </a:lnTo>
                  <a:close/>
                  <a:moveTo>
                    <a:pt x="6968" y="1998"/>
                  </a:moveTo>
                  <a:lnTo>
                    <a:pt x="6968" y="8359"/>
                  </a:lnTo>
                  <a:cubicBezTo>
                    <a:pt x="6897" y="8332"/>
                    <a:pt x="6816" y="8314"/>
                    <a:pt x="6727" y="8314"/>
                  </a:cubicBezTo>
                  <a:lnTo>
                    <a:pt x="420" y="8314"/>
                  </a:lnTo>
                  <a:lnTo>
                    <a:pt x="420" y="1998"/>
                  </a:lnTo>
                  <a:close/>
                  <a:moveTo>
                    <a:pt x="6727" y="8743"/>
                  </a:moveTo>
                  <a:cubicBezTo>
                    <a:pt x="6861" y="8743"/>
                    <a:pt x="6968" y="8850"/>
                    <a:pt x="6968" y="8975"/>
                  </a:cubicBezTo>
                  <a:cubicBezTo>
                    <a:pt x="6968" y="9108"/>
                    <a:pt x="6861" y="9215"/>
                    <a:pt x="6727" y="9215"/>
                  </a:cubicBezTo>
                  <a:lnTo>
                    <a:pt x="4711" y="9215"/>
                  </a:lnTo>
                  <a:cubicBezTo>
                    <a:pt x="4622" y="9215"/>
                    <a:pt x="4542" y="9233"/>
                    <a:pt x="4470" y="9260"/>
                  </a:cubicBezTo>
                  <a:lnTo>
                    <a:pt x="4470" y="8743"/>
                  </a:lnTo>
                  <a:close/>
                  <a:moveTo>
                    <a:pt x="13935" y="3791"/>
                  </a:moveTo>
                  <a:lnTo>
                    <a:pt x="13935" y="10116"/>
                  </a:lnTo>
                  <a:lnTo>
                    <a:pt x="4711" y="10116"/>
                  </a:lnTo>
                  <a:cubicBezTo>
                    <a:pt x="4577" y="10116"/>
                    <a:pt x="4470" y="10009"/>
                    <a:pt x="4470" y="9876"/>
                  </a:cubicBezTo>
                  <a:cubicBezTo>
                    <a:pt x="4470" y="9742"/>
                    <a:pt x="4577" y="9635"/>
                    <a:pt x="4711" y="9635"/>
                  </a:cubicBezTo>
                  <a:lnTo>
                    <a:pt x="6727" y="9635"/>
                  </a:lnTo>
                  <a:cubicBezTo>
                    <a:pt x="7093" y="9635"/>
                    <a:pt x="7387" y="9340"/>
                    <a:pt x="7387" y="8975"/>
                  </a:cubicBezTo>
                  <a:lnTo>
                    <a:pt x="7387" y="3791"/>
                  </a:lnTo>
                  <a:lnTo>
                    <a:pt x="8315" y="3791"/>
                  </a:lnTo>
                  <a:lnTo>
                    <a:pt x="8315" y="4139"/>
                  </a:lnTo>
                  <a:lnTo>
                    <a:pt x="10777" y="5861"/>
                  </a:lnTo>
                  <a:lnTo>
                    <a:pt x="13240" y="4139"/>
                  </a:lnTo>
                  <a:lnTo>
                    <a:pt x="13240" y="3791"/>
                  </a:lnTo>
                  <a:close/>
                  <a:moveTo>
                    <a:pt x="8315" y="0"/>
                  </a:moveTo>
                  <a:lnTo>
                    <a:pt x="8315" y="3372"/>
                  </a:lnTo>
                  <a:lnTo>
                    <a:pt x="7387" y="3372"/>
                  </a:lnTo>
                  <a:lnTo>
                    <a:pt x="7387" y="1570"/>
                  </a:lnTo>
                  <a:lnTo>
                    <a:pt x="1" y="1570"/>
                  </a:lnTo>
                  <a:lnTo>
                    <a:pt x="1" y="8743"/>
                  </a:lnTo>
                  <a:lnTo>
                    <a:pt x="4051" y="8743"/>
                  </a:lnTo>
                  <a:lnTo>
                    <a:pt x="4051" y="9876"/>
                  </a:lnTo>
                  <a:cubicBezTo>
                    <a:pt x="4051" y="10241"/>
                    <a:pt x="4345" y="10536"/>
                    <a:pt x="4711" y="10536"/>
                  </a:cubicBezTo>
                  <a:lnTo>
                    <a:pt x="14364" y="10536"/>
                  </a:lnTo>
                  <a:lnTo>
                    <a:pt x="14364" y="3372"/>
                  </a:lnTo>
                  <a:lnTo>
                    <a:pt x="13240" y="3372"/>
                  </a:lnTo>
                  <a:lnTo>
                    <a:pt x="13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2788292" y="2452616"/>
              <a:ext cx="86301" cy="108012"/>
            </a:xfrm>
            <a:custGeom>
              <a:avLst/>
              <a:gdLst/>
              <a:ahLst/>
              <a:cxnLst/>
              <a:rect l="l" t="t" r="r" b="b"/>
              <a:pathLst>
                <a:path w="2695" h="3373" extrusionOk="0">
                  <a:moveTo>
                    <a:pt x="0" y="0"/>
                  </a:moveTo>
                  <a:lnTo>
                    <a:pt x="0" y="2480"/>
                  </a:lnTo>
                  <a:lnTo>
                    <a:pt x="1347" y="3372"/>
                  </a:lnTo>
                  <a:lnTo>
                    <a:pt x="2694" y="248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2805136" y="2476600"/>
              <a:ext cx="52613" cy="43166"/>
            </a:xfrm>
            <a:custGeom>
              <a:avLst/>
              <a:gdLst/>
              <a:ahLst/>
              <a:cxnLst/>
              <a:rect l="l" t="t" r="r" b="b"/>
              <a:pathLst>
                <a:path w="1643" h="1348" extrusionOk="0">
                  <a:moveTo>
                    <a:pt x="1348" y="1"/>
                  </a:moveTo>
                  <a:lnTo>
                    <a:pt x="598" y="759"/>
                  </a:lnTo>
                  <a:lnTo>
                    <a:pt x="295" y="456"/>
                  </a:lnTo>
                  <a:lnTo>
                    <a:pt x="1" y="750"/>
                  </a:lnTo>
                  <a:lnTo>
                    <a:pt x="598" y="1348"/>
                  </a:lnTo>
                  <a:lnTo>
                    <a:pt x="1642" y="304"/>
                  </a:lnTo>
                  <a:lnTo>
                    <a:pt x="13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48"/>
          <p:cNvGrpSpPr/>
          <p:nvPr/>
        </p:nvGrpSpPr>
        <p:grpSpPr>
          <a:xfrm>
            <a:off x="4342159" y="1371866"/>
            <a:ext cx="459683" cy="323715"/>
            <a:chOff x="3269654" y="1471030"/>
            <a:chExt cx="459683" cy="323715"/>
          </a:xfrm>
        </p:grpSpPr>
        <p:sp>
          <p:nvSpPr>
            <p:cNvPr id="671" name="Google Shape;671;p48"/>
            <p:cNvSpPr/>
            <p:nvPr/>
          </p:nvSpPr>
          <p:spPr>
            <a:xfrm>
              <a:off x="3269654" y="1471030"/>
              <a:ext cx="459683" cy="78327"/>
            </a:xfrm>
            <a:custGeom>
              <a:avLst/>
              <a:gdLst/>
              <a:ahLst/>
              <a:cxnLst/>
              <a:rect l="l" t="t" r="r" b="b"/>
              <a:pathLst>
                <a:path w="14355" h="2446" extrusionOk="0">
                  <a:moveTo>
                    <a:pt x="0" y="1"/>
                  </a:moveTo>
                  <a:lnTo>
                    <a:pt x="0" y="2445"/>
                  </a:lnTo>
                  <a:lnTo>
                    <a:pt x="3578" y="2445"/>
                  </a:lnTo>
                  <a:lnTo>
                    <a:pt x="3578" y="2026"/>
                  </a:lnTo>
                  <a:lnTo>
                    <a:pt x="420" y="2026"/>
                  </a:lnTo>
                  <a:lnTo>
                    <a:pt x="420" y="420"/>
                  </a:lnTo>
                  <a:lnTo>
                    <a:pt x="13935" y="420"/>
                  </a:lnTo>
                  <a:lnTo>
                    <a:pt x="13935" y="2026"/>
                  </a:lnTo>
                  <a:lnTo>
                    <a:pt x="10777" y="2026"/>
                  </a:lnTo>
                  <a:lnTo>
                    <a:pt x="10777" y="2445"/>
                  </a:lnTo>
                  <a:lnTo>
                    <a:pt x="14354" y="2445"/>
                  </a:lnTo>
                  <a:lnTo>
                    <a:pt x="143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3384199" y="1506735"/>
              <a:ext cx="230562" cy="288010"/>
            </a:xfrm>
            <a:custGeom>
              <a:avLst/>
              <a:gdLst/>
              <a:ahLst/>
              <a:cxnLst/>
              <a:rect l="l" t="t" r="r" b="b"/>
              <a:pathLst>
                <a:path w="7200" h="8994" extrusionOk="0">
                  <a:moveTo>
                    <a:pt x="1" y="1"/>
                  </a:moveTo>
                  <a:lnTo>
                    <a:pt x="1" y="8993"/>
                  </a:lnTo>
                  <a:lnTo>
                    <a:pt x="7200" y="899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3492755" y="1708156"/>
              <a:ext cx="13449" cy="50596"/>
            </a:xfrm>
            <a:custGeom>
              <a:avLst/>
              <a:gdLst/>
              <a:ahLst/>
              <a:cxnLst/>
              <a:rect l="l" t="t" r="r" b="b"/>
              <a:pathLst>
                <a:path w="420" h="1580" extrusionOk="0">
                  <a:moveTo>
                    <a:pt x="1" y="0"/>
                  </a:moveTo>
                  <a:lnTo>
                    <a:pt x="1" y="1579"/>
                  </a:lnTo>
                  <a:lnTo>
                    <a:pt x="420" y="1579"/>
                  </a:lnTo>
                  <a:lnTo>
                    <a:pt x="4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3492755" y="1614715"/>
              <a:ext cx="13449" cy="72051"/>
            </a:xfrm>
            <a:custGeom>
              <a:avLst/>
              <a:gdLst/>
              <a:ahLst/>
              <a:cxnLst/>
              <a:rect l="l" t="t" r="r" b="b"/>
              <a:pathLst>
                <a:path w="420" h="2250" extrusionOk="0">
                  <a:moveTo>
                    <a:pt x="1" y="1"/>
                  </a:moveTo>
                  <a:lnTo>
                    <a:pt x="1" y="2249"/>
                  </a:lnTo>
                  <a:lnTo>
                    <a:pt x="420" y="2249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3456762" y="1571292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1" y="1"/>
                  </a:moveTo>
                  <a:lnTo>
                    <a:pt x="1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3456762" y="1600145"/>
              <a:ext cx="13449" cy="14602"/>
            </a:xfrm>
            <a:custGeom>
              <a:avLst/>
              <a:gdLst/>
              <a:ahLst/>
              <a:cxnLst/>
              <a:rect l="l" t="t" r="r" b="b"/>
              <a:pathLst>
                <a:path w="420" h="456" extrusionOk="0">
                  <a:moveTo>
                    <a:pt x="1" y="1"/>
                  </a:moveTo>
                  <a:lnTo>
                    <a:pt x="1" y="456"/>
                  </a:lnTo>
                  <a:lnTo>
                    <a:pt x="420" y="456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456762" y="1628997"/>
              <a:ext cx="13449" cy="14346"/>
            </a:xfrm>
            <a:custGeom>
              <a:avLst/>
              <a:gdLst/>
              <a:ahLst/>
              <a:cxnLst/>
              <a:rect l="l" t="t" r="r" b="b"/>
              <a:pathLst>
                <a:path w="420" h="448" extrusionOk="0">
                  <a:moveTo>
                    <a:pt x="1" y="1"/>
                  </a:moveTo>
                  <a:lnTo>
                    <a:pt x="1" y="447"/>
                  </a:lnTo>
                  <a:lnTo>
                    <a:pt x="420" y="447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406198" y="1683563"/>
              <a:ext cx="42590" cy="74612"/>
            </a:xfrm>
            <a:custGeom>
              <a:avLst/>
              <a:gdLst/>
              <a:ahLst/>
              <a:cxnLst/>
              <a:rect l="l" t="t" r="r" b="b"/>
              <a:pathLst>
                <a:path w="1330" h="2330" extrusionOk="0">
                  <a:moveTo>
                    <a:pt x="670" y="420"/>
                  </a:moveTo>
                  <a:cubicBezTo>
                    <a:pt x="794" y="420"/>
                    <a:pt x="902" y="527"/>
                    <a:pt x="902" y="661"/>
                  </a:cubicBezTo>
                  <a:cubicBezTo>
                    <a:pt x="902" y="786"/>
                    <a:pt x="794" y="893"/>
                    <a:pt x="670" y="893"/>
                  </a:cubicBezTo>
                  <a:cubicBezTo>
                    <a:pt x="536" y="893"/>
                    <a:pt x="429" y="786"/>
                    <a:pt x="429" y="661"/>
                  </a:cubicBezTo>
                  <a:cubicBezTo>
                    <a:pt x="429" y="527"/>
                    <a:pt x="536" y="420"/>
                    <a:pt x="670" y="420"/>
                  </a:cubicBezTo>
                  <a:close/>
                  <a:moveTo>
                    <a:pt x="670" y="1428"/>
                  </a:moveTo>
                  <a:cubicBezTo>
                    <a:pt x="794" y="1428"/>
                    <a:pt x="902" y="1535"/>
                    <a:pt x="902" y="1669"/>
                  </a:cubicBezTo>
                  <a:cubicBezTo>
                    <a:pt x="902" y="1803"/>
                    <a:pt x="794" y="1910"/>
                    <a:pt x="670" y="1910"/>
                  </a:cubicBezTo>
                  <a:cubicBezTo>
                    <a:pt x="536" y="1910"/>
                    <a:pt x="429" y="1803"/>
                    <a:pt x="429" y="1669"/>
                  </a:cubicBezTo>
                  <a:cubicBezTo>
                    <a:pt x="429" y="1535"/>
                    <a:pt x="536" y="1428"/>
                    <a:pt x="670" y="1428"/>
                  </a:cubicBezTo>
                  <a:close/>
                  <a:moveTo>
                    <a:pt x="670" y="1"/>
                  </a:moveTo>
                  <a:cubicBezTo>
                    <a:pt x="304" y="1"/>
                    <a:pt x="0" y="295"/>
                    <a:pt x="0" y="661"/>
                  </a:cubicBezTo>
                  <a:cubicBezTo>
                    <a:pt x="0" y="857"/>
                    <a:pt x="99" y="1045"/>
                    <a:pt x="241" y="1161"/>
                  </a:cubicBezTo>
                  <a:cubicBezTo>
                    <a:pt x="99" y="1286"/>
                    <a:pt x="0" y="1464"/>
                    <a:pt x="0" y="1669"/>
                  </a:cubicBezTo>
                  <a:cubicBezTo>
                    <a:pt x="0" y="2035"/>
                    <a:pt x="304" y="2329"/>
                    <a:pt x="670" y="2329"/>
                  </a:cubicBezTo>
                  <a:cubicBezTo>
                    <a:pt x="1026" y="2329"/>
                    <a:pt x="1330" y="2035"/>
                    <a:pt x="1330" y="1669"/>
                  </a:cubicBezTo>
                  <a:cubicBezTo>
                    <a:pt x="1330" y="1464"/>
                    <a:pt x="1232" y="1286"/>
                    <a:pt x="1089" y="1161"/>
                  </a:cubicBezTo>
                  <a:cubicBezTo>
                    <a:pt x="1232" y="1045"/>
                    <a:pt x="1330" y="857"/>
                    <a:pt x="1330" y="661"/>
                  </a:cubicBezTo>
                  <a:cubicBezTo>
                    <a:pt x="1330" y="295"/>
                    <a:pt x="1026" y="1"/>
                    <a:pt x="6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3333923" y="1499882"/>
              <a:ext cx="331113" cy="93153"/>
            </a:xfrm>
            <a:custGeom>
              <a:avLst/>
              <a:gdLst/>
              <a:ahLst/>
              <a:cxnLst/>
              <a:rect l="l" t="t" r="r" b="b"/>
              <a:pathLst>
                <a:path w="10340" h="2909" extrusionOk="0">
                  <a:moveTo>
                    <a:pt x="7209" y="420"/>
                  </a:moveTo>
                  <a:lnTo>
                    <a:pt x="7209" y="1348"/>
                  </a:lnTo>
                  <a:lnTo>
                    <a:pt x="6504" y="1348"/>
                  </a:lnTo>
                  <a:lnTo>
                    <a:pt x="6504" y="420"/>
                  </a:lnTo>
                  <a:close/>
                  <a:moveTo>
                    <a:pt x="0" y="1"/>
                  </a:moveTo>
                  <a:lnTo>
                    <a:pt x="0" y="420"/>
                  </a:lnTo>
                  <a:lnTo>
                    <a:pt x="3837" y="420"/>
                  </a:lnTo>
                  <a:lnTo>
                    <a:pt x="3837" y="1785"/>
                  </a:lnTo>
                  <a:lnTo>
                    <a:pt x="4256" y="1785"/>
                  </a:lnTo>
                  <a:lnTo>
                    <a:pt x="4256" y="420"/>
                  </a:lnTo>
                  <a:lnTo>
                    <a:pt x="4961" y="420"/>
                  </a:lnTo>
                  <a:lnTo>
                    <a:pt x="4961" y="2909"/>
                  </a:lnTo>
                  <a:lnTo>
                    <a:pt x="5380" y="2909"/>
                  </a:lnTo>
                  <a:lnTo>
                    <a:pt x="5380" y="420"/>
                  </a:lnTo>
                  <a:lnTo>
                    <a:pt x="6085" y="420"/>
                  </a:lnTo>
                  <a:lnTo>
                    <a:pt x="6085" y="1767"/>
                  </a:lnTo>
                  <a:lnTo>
                    <a:pt x="7628" y="1767"/>
                  </a:lnTo>
                  <a:lnTo>
                    <a:pt x="7628" y="420"/>
                  </a:lnTo>
                  <a:lnTo>
                    <a:pt x="10340" y="420"/>
                  </a:lnTo>
                  <a:lnTo>
                    <a:pt x="103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" name="Google Shape;680;p48"/>
          <p:cNvGrpSpPr/>
          <p:nvPr/>
        </p:nvGrpSpPr>
        <p:grpSpPr>
          <a:xfrm>
            <a:off x="7026088" y="3069649"/>
            <a:ext cx="459971" cy="416837"/>
            <a:chOff x="7968988" y="3330480"/>
            <a:chExt cx="459971" cy="416837"/>
          </a:xfrm>
        </p:grpSpPr>
        <p:sp>
          <p:nvSpPr>
            <p:cNvPr id="681" name="Google Shape;681;p48"/>
            <p:cNvSpPr/>
            <p:nvPr/>
          </p:nvSpPr>
          <p:spPr>
            <a:xfrm>
              <a:off x="8048404" y="3388473"/>
              <a:ext cx="301140" cy="300851"/>
            </a:xfrm>
            <a:custGeom>
              <a:avLst/>
              <a:gdLst/>
              <a:ahLst/>
              <a:cxnLst/>
              <a:rect l="l" t="t" r="r" b="b"/>
              <a:pathLst>
                <a:path w="9404" h="9395" extrusionOk="0">
                  <a:moveTo>
                    <a:pt x="3346" y="643"/>
                  </a:moveTo>
                  <a:lnTo>
                    <a:pt x="3346" y="643"/>
                  </a:lnTo>
                  <a:cubicBezTo>
                    <a:pt x="3141" y="848"/>
                    <a:pt x="2953" y="1116"/>
                    <a:pt x="2784" y="1419"/>
                  </a:cubicBezTo>
                  <a:cubicBezTo>
                    <a:pt x="2614" y="1740"/>
                    <a:pt x="2472" y="2088"/>
                    <a:pt x="2356" y="2472"/>
                  </a:cubicBezTo>
                  <a:lnTo>
                    <a:pt x="1053" y="2472"/>
                  </a:lnTo>
                  <a:cubicBezTo>
                    <a:pt x="1580" y="1615"/>
                    <a:pt x="2382" y="964"/>
                    <a:pt x="3346" y="643"/>
                  </a:cubicBezTo>
                  <a:close/>
                  <a:moveTo>
                    <a:pt x="4488" y="438"/>
                  </a:moveTo>
                  <a:lnTo>
                    <a:pt x="4488" y="2472"/>
                  </a:lnTo>
                  <a:lnTo>
                    <a:pt x="2802" y="2472"/>
                  </a:lnTo>
                  <a:cubicBezTo>
                    <a:pt x="2900" y="2159"/>
                    <a:pt x="3016" y="1883"/>
                    <a:pt x="3159" y="1624"/>
                  </a:cubicBezTo>
                  <a:cubicBezTo>
                    <a:pt x="3524" y="946"/>
                    <a:pt x="3997" y="527"/>
                    <a:pt x="4488" y="438"/>
                  </a:cubicBezTo>
                  <a:close/>
                  <a:moveTo>
                    <a:pt x="4916" y="438"/>
                  </a:moveTo>
                  <a:cubicBezTo>
                    <a:pt x="5407" y="527"/>
                    <a:pt x="5879" y="946"/>
                    <a:pt x="6245" y="1624"/>
                  </a:cubicBezTo>
                  <a:cubicBezTo>
                    <a:pt x="6388" y="1883"/>
                    <a:pt x="6504" y="2159"/>
                    <a:pt x="6611" y="2472"/>
                  </a:cubicBezTo>
                  <a:lnTo>
                    <a:pt x="4916" y="2472"/>
                  </a:lnTo>
                  <a:lnTo>
                    <a:pt x="4916" y="438"/>
                  </a:lnTo>
                  <a:close/>
                  <a:moveTo>
                    <a:pt x="2249" y="2891"/>
                  </a:moveTo>
                  <a:cubicBezTo>
                    <a:pt x="2124" y="3390"/>
                    <a:pt x="2061" y="3926"/>
                    <a:pt x="2043" y="4488"/>
                  </a:cubicBezTo>
                  <a:lnTo>
                    <a:pt x="429" y="4488"/>
                  </a:lnTo>
                  <a:cubicBezTo>
                    <a:pt x="455" y="3917"/>
                    <a:pt x="598" y="3381"/>
                    <a:pt x="830" y="2891"/>
                  </a:cubicBezTo>
                  <a:close/>
                  <a:moveTo>
                    <a:pt x="4488" y="2891"/>
                  </a:moveTo>
                  <a:lnTo>
                    <a:pt x="4488" y="4488"/>
                  </a:lnTo>
                  <a:lnTo>
                    <a:pt x="2472" y="4488"/>
                  </a:lnTo>
                  <a:cubicBezTo>
                    <a:pt x="2481" y="3926"/>
                    <a:pt x="2552" y="3381"/>
                    <a:pt x="2677" y="2891"/>
                  </a:cubicBezTo>
                  <a:close/>
                  <a:moveTo>
                    <a:pt x="6727" y="2891"/>
                  </a:moveTo>
                  <a:cubicBezTo>
                    <a:pt x="6852" y="3381"/>
                    <a:pt x="6923" y="3926"/>
                    <a:pt x="6941" y="4488"/>
                  </a:cubicBezTo>
                  <a:lnTo>
                    <a:pt x="4916" y="4488"/>
                  </a:lnTo>
                  <a:lnTo>
                    <a:pt x="4916" y="2891"/>
                  </a:lnTo>
                  <a:close/>
                  <a:moveTo>
                    <a:pt x="4488" y="4907"/>
                  </a:moveTo>
                  <a:lnTo>
                    <a:pt x="4488" y="6504"/>
                  </a:lnTo>
                  <a:lnTo>
                    <a:pt x="2677" y="6504"/>
                  </a:lnTo>
                  <a:cubicBezTo>
                    <a:pt x="2552" y="6004"/>
                    <a:pt x="2481" y="5469"/>
                    <a:pt x="2472" y="4907"/>
                  </a:cubicBezTo>
                  <a:close/>
                  <a:moveTo>
                    <a:pt x="6941" y="4907"/>
                  </a:moveTo>
                  <a:cubicBezTo>
                    <a:pt x="6923" y="5469"/>
                    <a:pt x="6852" y="6004"/>
                    <a:pt x="6727" y="6504"/>
                  </a:cubicBezTo>
                  <a:lnTo>
                    <a:pt x="4916" y="6504"/>
                  </a:lnTo>
                  <a:lnTo>
                    <a:pt x="4916" y="4907"/>
                  </a:lnTo>
                  <a:close/>
                  <a:moveTo>
                    <a:pt x="8975" y="4907"/>
                  </a:moveTo>
                  <a:cubicBezTo>
                    <a:pt x="8948" y="5478"/>
                    <a:pt x="8806" y="6013"/>
                    <a:pt x="8574" y="6504"/>
                  </a:cubicBezTo>
                  <a:lnTo>
                    <a:pt x="7155" y="6504"/>
                  </a:lnTo>
                  <a:cubicBezTo>
                    <a:pt x="7280" y="6004"/>
                    <a:pt x="7343" y="5460"/>
                    <a:pt x="7360" y="4907"/>
                  </a:cubicBezTo>
                  <a:close/>
                  <a:moveTo>
                    <a:pt x="8351" y="6923"/>
                  </a:moveTo>
                  <a:cubicBezTo>
                    <a:pt x="7833" y="7780"/>
                    <a:pt x="7021" y="8431"/>
                    <a:pt x="6058" y="8752"/>
                  </a:cubicBezTo>
                  <a:cubicBezTo>
                    <a:pt x="6263" y="8547"/>
                    <a:pt x="6450" y="8279"/>
                    <a:pt x="6620" y="7967"/>
                  </a:cubicBezTo>
                  <a:cubicBezTo>
                    <a:pt x="6789" y="7655"/>
                    <a:pt x="6932" y="7307"/>
                    <a:pt x="7048" y="6923"/>
                  </a:cubicBezTo>
                  <a:close/>
                  <a:moveTo>
                    <a:pt x="4488" y="6923"/>
                  </a:moveTo>
                  <a:lnTo>
                    <a:pt x="4488" y="8957"/>
                  </a:lnTo>
                  <a:cubicBezTo>
                    <a:pt x="3997" y="8868"/>
                    <a:pt x="3524" y="8449"/>
                    <a:pt x="3159" y="7771"/>
                  </a:cubicBezTo>
                  <a:cubicBezTo>
                    <a:pt x="3016" y="7512"/>
                    <a:pt x="2900" y="7226"/>
                    <a:pt x="2802" y="6923"/>
                  </a:cubicBezTo>
                  <a:close/>
                  <a:moveTo>
                    <a:pt x="6611" y="6923"/>
                  </a:moveTo>
                  <a:cubicBezTo>
                    <a:pt x="6504" y="7226"/>
                    <a:pt x="6388" y="7512"/>
                    <a:pt x="6245" y="7771"/>
                  </a:cubicBezTo>
                  <a:cubicBezTo>
                    <a:pt x="5879" y="8449"/>
                    <a:pt x="5407" y="8868"/>
                    <a:pt x="4916" y="8957"/>
                  </a:cubicBezTo>
                  <a:lnTo>
                    <a:pt x="4916" y="6923"/>
                  </a:lnTo>
                  <a:close/>
                  <a:moveTo>
                    <a:pt x="4702" y="0"/>
                  </a:moveTo>
                  <a:cubicBezTo>
                    <a:pt x="2115" y="0"/>
                    <a:pt x="0" y="2106"/>
                    <a:pt x="0" y="4693"/>
                  </a:cubicBezTo>
                  <a:cubicBezTo>
                    <a:pt x="0" y="5353"/>
                    <a:pt x="134" y="5986"/>
                    <a:pt x="393" y="6575"/>
                  </a:cubicBezTo>
                  <a:lnTo>
                    <a:pt x="777" y="6406"/>
                  </a:lnTo>
                  <a:cubicBezTo>
                    <a:pt x="571" y="5933"/>
                    <a:pt x="455" y="5424"/>
                    <a:pt x="429" y="4907"/>
                  </a:cubicBezTo>
                  <a:lnTo>
                    <a:pt x="2043" y="4907"/>
                  </a:lnTo>
                  <a:cubicBezTo>
                    <a:pt x="2061" y="5460"/>
                    <a:pt x="2124" y="6004"/>
                    <a:pt x="2249" y="6504"/>
                  </a:cubicBezTo>
                  <a:lnTo>
                    <a:pt x="884" y="6504"/>
                  </a:lnTo>
                  <a:lnTo>
                    <a:pt x="884" y="6923"/>
                  </a:lnTo>
                  <a:lnTo>
                    <a:pt x="2356" y="6923"/>
                  </a:lnTo>
                  <a:cubicBezTo>
                    <a:pt x="2472" y="7307"/>
                    <a:pt x="2614" y="7655"/>
                    <a:pt x="2784" y="7967"/>
                  </a:cubicBezTo>
                  <a:cubicBezTo>
                    <a:pt x="2953" y="8279"/>
                    <a:pt x="3150" y="8547"/>
                    <a:pt x="3346" y="8752"/>
                  </a:cubicBezTo>
                  <a:cubicBezTo>
                    <a:pt x="2998" y="8636"/>
                    <a:pt x="2659" y="8475"/>
                    <a:pt x="2347" y="8270"/>
                  </a:cubicBezTo>
                  <a:lnTo>
                    <a:pt x="2115" y="8618"/>
                  </a:lnTo>
                  <a:cubicBezTo>
                    <a:pt x="2882" y="9127"/>
                    <a:pt x="3783" y="9394"/>
                    <a:pt x="4702" y="9394"/>
                  </a:cubicBezTo>
                  <a:cubicBezTo>
                    <a:pt x="7289" y="9394"/>
                    <a:pt x="9403" y="7289"/>
                    <a:pt x="9403" y="4693"/>
                  </a:cubicBezTo>
                  <a:cubicBezTo>
                    <a:pt x="9403" y="3979"/>
                    <a:pt x="9243" y="3292"/>
                    <a:pt x="8930" y="2650"/>
                  </a:cubicBezTo>
                  <a:lnTo>
                    <a:pt x="8556" y="2828"/>
                  </a:lnTo>
                  <a:cubicBezTo>
                    <a:pt x="8806" y="3355"/>
                    <a:pt x="8948" y="3908"/>
                    <a:pt x="8975" y="4488"/>
                  </a:cubicBezTo>
                  <a:lnTo>
                    <a:pt x="7360" y="4488"/>
                  </a:lnTo>
                  <a:cubicBezTo>
                    <a:pt x="7343" y="3926"/>
                    <a:pt x="7280" y="3390"/>
                    <a:pt x="7155" y="2891"/>
                  </a:cubicBezTo>
                  <a:lnTo>
                    <a:pt x="8520" y="2891"/>
                  </a:lnTo>
                  <a:lnTo>
                    <a:pt x="8520" y="2472"/>
                  </a:lnTo>
                  <a:lnTo>
                    <a:pt x="7048" y="2472"/>
                  </a:lnTo>
                  <a:cubicBezTo>
                    <a:pt x="6932" y="2088"/>
                    <a:pt x="6789" y="1740"/>
                    <a:pt x="6620" y="1419"/>
                  </a:cubicBezTo>
                  <a:cubicBezTo>
                    <a:pt x="6450" y="1116"/>
                    <a:pt x="6263" y="848"/>
                    <a:pt x="6058" y="634"/>
                  </a:cubicBezTo>
                  <a:lnTo>
                    <a:pt x="6058" y="634"/>
                  </a:lnTo>
                  <a:cubicBezTo>
                    <a:pt x="6406" y="759"/>
                    <a:pt x="6745" y="919"/>
                    <a:pt x="7057" y="1124"/>
                  </a:cubicBezTo>
                  <a:lnTo>
                    <a:pt x="7289" y="777"/>
                  </a:lnTo>
                  <a:cubicBezTo>
                    <a:pt x="6522" y="268"/>
                    <a:pt x="5630" y="0"/>
                    <a:pt x="4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8148666" y="3560722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8299524" y="349616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1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8084109" y="3560722"/>
              <a:ext cx="14314" cy="13738"/>
            </a:xfrm>
            <a:custGeom>
              <a:avLst/>
              <a:gdLst/>
              <a:ahLst/>
              <a:cxnLst/>
              <a:rect l="l" t="t" r="r" b="b"/>
              <a:pathLst>
                <a:path w="447" h="429" extrusionOk="0">
                  <a:moveTo>
                    <a:pt x="1" y="1"/>
                  </a:moveTo>
                  <a:lnTo>
                    <a:pt x="1" y="429"/>
                  </a:lnTo>
                  <a:lnTo>
                    <a:pt x="447" y="429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7968988" y="3589286"/>
              <a:ext cx="158287" cy="158031"/>
            </a:xfrm>
            <a:custGeom>
              <a:avLst/>
              <a:gdLst/>
              <a:ahLst/>
              <a:cxnLst/>
              <a:rect l="l" t="t" r="r" b="b"/>
              <a:pathLst>
                <a:path w="4943" h="4935" extrusionOk="0">
                  <a:moveTo>
                    <a:pt x="2472" y="1"/>
                  </a:moveTo>
                  <a:cubicBezTo>
                    <a:pt x="1107" y="1"/>
                    <a:pt x="0" y="1098"/>
                    <a:pt x="0" y="2463"/>
                  </a:cubicBezTo>
                  <a:cubicBezTo>
                    <a:pt x="0" y="3828"/>
                    <a:pt x="1107" y="4934"/>
                    <a:pt x="2472" y="4934"/>
                  </a:cubicBezTo>
                  <a:cubicBezTo>
                    <a:pt x="3836" y="4934"/>
                    <a:pt x="4943" y="3828"/>
                    <a:pt x="4943" y="2463"/>
                  </a:cubicBezTo>
                  <a:cubicBezTo>
                    <a:pt x="4943" y="1098"/>
                    <a:pt x="3836" y="1"/>
                    <a:pt x="2472" y="1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7997840" y="3661561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0" y="1"/>
                  </a:moveTo>
                  <a:lnTo>
                    <a:pt x="0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8"/>
            <p:cNvSpPr/>
            <p:nvPr/>
          </p:nvSpPr>
          <p:spPr>
            <a:xfrm>
              <a:off x="8026404" y="3632709"/>
              <a:ext cx="43166" cy="70898"/>
            </a:xfrm>
            <a:custGeom>
              <a:avLst/>
              <a:gdLst/>
              <a:ahLst/>
              <a:cxnLst/>
              <a:rect l="l" t="t" r="r" b="b"/>
              <a:pathLst>
                <a:path w="1348" h="2214" extrusionOk="0">
                  <a:moveTo>
                    <a:pt x="902" y="1"/>
                  </a:moveTo>
                  <a:cubicBezTo>
                    <a:pt x="536" y="1"/>
                    <a:pt x="241" y="295"/>
                    <a:pt x="241" y="661"/>
                  </a:cubicBezTo>
                  <a:lnTo>
                    <a:pt x="241" y="902"/>
                  </a:lnTo>
                  <a:lnTo>
                    <a:pt x="1" y="902"/>
                  </a:lnTo>
                  <a:lnTo>
                    <a:pt x="1" y="1321"/>
                  </a:lnTo>
                  <a:lnTo>
                    <a:pt x="241" y="1321"/>
                  </a:lnTo>
                  <a:lnTo>
                    <a:pt x="241" y="1794"/>
                  </a:lnTo>
                  <a:lnTo>
                    <a:pt x="1" y="1794"/>
                  </a:lnTo>
                  <a:lnTo>
                    <a:pt x="1" y="2213"/>
                  </a:lnTo>
                  <a:lnTo>
                    <a:pt x="1348" y="2213"/>
                  </a:lnTo>
                  <a:lnTo>
                    <a:pt x="1348" y="1794"/>
                  </a:lnTo>
                  <a:lnTo>
                    <a:pt x="661" y="1794"/>
                  </a:lnTo>
                  <a:lnTo>
                    <a:pt x="661" y="1321"/>
                  </a:lnTo>
                  <a:lnTo>
                    <a:pt x="1125" y="1321"/>
                  </a:lnTo>
                  <a:lnTo>
                    <a:pt x="1125" y="902"/>
                  </a:lnTo>
                  <a:lnTo>
                    <a:pt x="661" y="902"/>
                  </a:lnTo>
                  <a:lnTo>
                    <a:pt x="661" y="661"/>
                  </a:lnTo>
                  <a:cubicBezTo>
                    <a:pt x="661" y="527"/>
                    <a:pt x="768" y="420"/>
                    <a:pt x="902" y="420"/>
                  </a:cubicBezTo>
                  <a:lnTo>
                    <a:pt x="1125" y="420"/>
                  </a:lnTo>
                  <a:lnTo>
                    <a:pt x="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8"/>
            <p:cNvSpPr/>
            <p:nvPr/>
          </p:nvSpPr>
          <p:spPr>
            <a:xfrm>
              <a:off x="8084109" y="3661561"/>
              <a:ext cx="14314" cy="13481"/>
            </a:xfrm>
            <a:custGeom>
              <a:avLst/>
              <a:gdLst/>
              <a:ahLst/>
              <a:cxnLst/>
              <a:rect l="l" t="t" r="r" b="b"/>
              <a:pathLst>
                <a:path w="447" h="421" extrusionOk="0">
                  <a:moveTo>
                    <a:pt x="1" y="1"/>
                  </a:moveTo>
                  <a:lnTo>
                    <a:pt x="1" y="420"/>
                  </a:lnTo>
                  <a:lnTo>
                    <a:pt x="447" y="42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8270928" y="3330480"/>
              <a:ext cx="158031" cy="157999"/>
            </a:xfrm>
            <a:custGeom>
              <a:avLst/>
              <a:gdLst/>
              <a:ahLst/>
              <a:cxnLst/>
              <a:rect l="l" t="t" r="r" b="b"/>
              <a:pathLst>
                <a:path w="4935" h="4934" extrusionOk="0">
                  <a:moveTo>
                    <a:pt x="2463" y="0"/>
                  </a:moveTo>
                  <a:cubicBezTo>
                    <a:pt x="1098" y="0"/>
                    <a:pt x="1" y="1107"/>
                    <a:pt x="1" y="2472"/>
                  </a:cubicBezTo>
                  <a:cubicBezTo>
                    <a:pt x="1" y="3836"/>
                    <a:pt x="1098" y="4934"/>
                    <a:pt x="2463" y="4934"/>
                  </a:cubicBezTo>
                  <a:cubicBezTo>
                    <a:pt x="3828" y="4934"/>
                    <a:pt x="4934" y="3836"/>
                    <a:pt x="4934" y="2472"/>
                  </a:cubicBezTo>
                  <a:cubicBezTo>
                    <a:pt x="4934" y="1107"/>
                    <a:pt x="3828" y="0"/>
                    <a:pt x="2463" y="0"/>
                  </a:cubicBezTo>
                  <a:close/>
                </a:path>
              </a:pathLst>
            </a:custGeom>
            <a:solidFill>
              <a:srgbClr val="0000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8343235" y="3373615"/>
              <a:ext cx="13449" cy="14314"/>
            </a:xfrm>
            <a:custGeom>
              <a:avLst/>
              <a:gdLst/>
              <a:ahLst/>
              <a:cxnLst/>
              <a:rect l="l" t="t" r="r" b="b"/>
              <a:pathLst>
                <a:path w="420" h="447" extrusionOk="0">
                  <a:moveTo>
                    <a:pt x="0" y="1"/>
                  </a:moveTo>
                  <a:lnTo>
                    <a:pt x="0" y="447"/>
                  </a:lnTo>
                  <a:lnTo>
                    <a:pt x="419" y="447"/>
                  </a:lnTo>
                  <a:lnTo>
                    <a:pt x="4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8385793" y="340275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8328377" y="3381332"/>
              <a:ext cx="43166" cy="64013"/>
            </a:xfrm>
            <a:custGeom>
              <a:avLst/>
              <a:gdLst/>
              <a:ahLst/>
              <a:cxnLst/>
              <a:rect l="l" t="t" r="r" b="b"/>
              <a:pathLst>
                <a:path w="1348" h="1999" extrusionOk="0">
                  <a:moveTo>
                    <a:pt x="9" y="0"/>
                  </a:moveTo>
                  <a:lnTo>
                    <a:pt x="9" y="1089"/>
                  </a:lnTo>
                  <a:lnTo>
                    <a:pt x="910" y="1089"/>
                  </a:lnTo>
                  <a:lnTo>
                    <a:pt x="910" y="1347"/>
                  </a:lnTo>
                  <a:lnTo>
                    <a:pt x="0" y="1347"/>
                  </a:lnTo>
                  <a:lnTo>
                    <a:pt x="0" y="1767"/>
                  </a:lnTo>
                  <a:lnTo>
                    <a:pt x="464" y="1767"/>
                  </a:lnTo>
                  <a:lnTo>
                    <a:pt x="464" y="1999"/>
                  </a:lnTo>
                  <a:lnTo>
                    <a:pt x="883" y="1999"/>
                  </a:lnTo>
                  <a:lnTo>
                    <a:pt x="883" y="1767"/>
                  </a:lnTo>
                  <a:lnTo>
                    <a:pt x="1329" y="1767"/>
                  </a:lnTo>
                  <a:lnTo>
                    <a:pt x="1329" y="669"/>
                  </a:lnTo>
                  <a:lnTo>
                    <a:pt x="428" y="669"/>
                  </a:lnTo>
                  <a:lnTo>
                    <a:pt x="428" y="420"/>
                  </a:lnTo>
                  <a:lnTo>
                    <a:pt x="1347" y="420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8"/>
            <p:cNvSpPr/>
            <p:nvPr/>
          </p:nvSpPr>
          <p:spPr>
            <a:xfrm>
              <a:off x="8299524" y="3402755"/>
              <a:ext cx="14314" cy="13449"/>
            </a:xfrm>
            <a:custGeom>
              <a:avLst/>
              <a:gdLst/>
              <a:ahLst/>
              <a:cxnLst/>
              <a:rect l="l" t="t" r="r" b="b"/>
              <a:pathLst>
                <a:path w="447" h="420" extrusionOk="0">
                  <a:moveTo>
                    <a:pt x="0" y="0"/>
                  </a:moveTo>
                  <a:lnTo>
                    <a:pt x="0" y="420"/>
                  </a:lnTo>
                  <a:lnTo>
                    <a:pt x="446" y="420"/>
                  </a:lnTo>
                  <a:lnTo>
                    <a:pt x="4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Investment Banking Meeting by Slidesgo">
  <a:themeElements>
    <a:clrScheme name="Simple Light">
      <a:dk1>
        <a:srgbClr val="FFFFFF"/>
      </a:dk1>
      <a:lt1>
        <a:srgbClr val="000000"/>
      </a:lt1>
      <a:dk2>
        <a:srgbClr val="0000FF"/>
      </a:dk2>
      <a:lt2>
        <a:srgbClr val="9FA0A4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640</Words>
  <Application>Microsoft Office PowerPoint</Application>
  <PresentationFormat>On-screen Show (16:9)</PresentationFormat>
  <Paragraphs>128</Paragraphs>
  <Slides>30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 Unicode MS</vt:lpstr>
      <vt:lpstr>Arial</vt:lpstr>
      <vt:lpstr>Sora</vt:lpstr>
      <vt:lpstr>Syne</vt:lpstr>
      <vt:lpstr>Investment Banking Meeting by Slidesgo</vt:lpstr>
      <vt:lpstr>ATM Banking Project</vt:lpstr>
      <vt:lpstr>Agenda</vt:lpstr>
      <vt:lpstr>Introduction</vt:lpstr>
      <vt:lpstr>Latar Belakang Masalah</vt:lpstr>
      <vt:lpstr>About the project</vt:lpstr>
      <vt:lpstr>Tools &amp; Teknologi</vt:lpstr>
      <vt:lpstr>—Struktur Proyek </vt:lpstr>
      <vt:lpstr>Cara Kerja</vt:lpstr>
      <vt:lpstr>Alur penggunaan aplikasi</vt:lpstr>
      <vt:lpstr>DATABASE design</vt:lpstr>
      <vt:lpstr>SQL Simulasi ATM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Accounts ERD Structure</vt:lpstr>
      <vt:lpstr>Transactions Table Structure</vt:lpstr>
      <vt:lpstr>Transactions Data Structure</vt:lpstr>
      <vt:lpstr>Transactions ERD Structure</vt:lpstr>
      <vt:lpstr>Output</vt:lpstr>
      <vt:lpstr>Contoh penggunaan</vt:lpstr>
      <vt:lpstr>Output riwayat transaksi</vt:lpstr>
      <vt:lpstr>Kesimpulan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Rama okta</cp:lastModifiedBy>
  <cp:revision>10</cp:revision>
  <dcterms:modified xsi:type="dcterms:W3CDTF">2025-05-21T05:00:37Z</dcterms:modified>
</cp:coreProperties>
</file>